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5"/>
  </p:notesMasterIdLst>
  <p:handoutMasterIdLst>
    <p:handoutMasterId r:id="rId36"/>
  </p:handoutMasterIdLst>
  <p:sldIdLst>
    <p:sldId id="312" r:id="rId5"/>
    <p:sldId id="304" r:id="rId6"/>
    <p:sldId id="307" r:id="rId7"/>
    <p:sldId id="323" r:id="rId8"/>
    <p:sldId id="281" r:id="rId9"/>
    <p:sldId id="282" r:id="rId10"/>
    <p:sldId id="314" r:id="rId11"/>
    <p:sldId id="315" r:id="rId12"/>
    <p:sldId id="317" r:id="rId13"/>
    <p:sldId id="318" r:id="rId14"/>
    <p:sldId id="319" r:id="rId15"/>
    <p:sldId id="321" r:id="rId16"/>
    <p:sldId id="322"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388" autoAdjust="0"/>
  </p:normalViewPr>
  <p:slideViewPr>
    <p:cSldViewPr snapToGrid="0" snapToObjects="1">
      <p:cViewPr varScale="1">
        <p:scale>
          <a:sx n="74" d="100"/>
          <a:sy n="74" d="100"/>
        </p:scale>
        <p:origin x="1042" y="9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nish Anand" userId="dd5108883b759d2b" providerId="LiveId" clId="{A8DC2F5C-83BA-4517-AAF5-B927B5A7BE7B}"/>
    <pc:docChg chg="undo custSel addSld delSld modSld">
      <pc:chgData name="Rajnish Anand" userId="dd5108883b759d2b" providerId="LiveId" clId="{A8DC2F5C-83BA-4517-AAF5-B927B5A7BE7B}" dt="2025-08-12T07:47:36.299" v="3651" actId="1076"/>
      <pc:docMkLst>
        <pc:docMk/>
      </pc:docMkLst>
      <pc:sldChg chg="addSp delSp modSp mod">
        <pc:chgData name="Rajnish Anand" userId="dd5108883b759d2b" providerId="LiveId" clId="{A8DC2F5C-83BA-4517-AAF5-B927B5A7BE7B}" dt="2025-08-07T08:52:13.680" v="302" actId="20577"/>
        <pc:sldMkLst>
          <pc:docMk/>
          <pc:sldMk cId="685681062" sldId="282"/>
        </pc:sldMkLst>
        <pc:spChg chg="mod">
          <ac:chgData name="Rajnish Anand" userId="dd5108883b759d2b" providerId="LiveId" clId="{A8DC2F5C-83BA-4517-AAF5-B927B5A7BE7B}" dt="2025-08-07T08:31:03.200" v="72" actId="1076"/>
          <ac:spMkLst>
            <pc:docMk/>
            <pc:sldMk cId="685681062" sldId="282"/>
            <ac:spMk id="2" creationId="{FD5E8954-9BCB-7FD9-A210-38DC54382D45}"/>
          </ac:spMkLst>
        </pc:spChg>
        <pc:spChg chg="mod">
          <ac:chgData name="Rajnish Anand" userId="dd5108883b759d2b" providerId="LiveId" clId="{A8DC2F5C-83BA-4517-AAF5-B927B5A7BE7B}" dt="2025-08-07T08:52:13.680" v="302" actId="20577"/>
          <ac:spMkLst>
            <pc:docMk/>
            <pc:sldMk cId="685681062" sldId="282"/>
            <ac:spMk id="3" creationId="{75111C33-898C-4414-4665-5136EB6FC126}"/>
          </ac:spMkLst>
        </pc:spChg>
      </pc:sldChg>
      <pc:sldChg chg="del">
        <pc:chgData name="Rajnish Anand" userId="dd5108883b759d2b" providerId="LiveId" clId="{A8DC2F5C-83BA-4517-AAF5-B927B5A7BE7B}" dt="2025-08-08T06:40:47.350" v="2119" actId="2696"/>
        <pc:sldMkLst>
          <pc:docMk/>
          <pc:sldMk cId="1973173046" sldId="297"/>
        </pc:sldMkLst>
      </pc:sldChg>
      <pc:sldChg chg="addSp delSp modSp mod">
        <pc:chgData name="Rajnish Anand" userId="dd5108883b759d2b" providerId="LiveId" clId="{A8DC2F5C-83BA-4517-AAF5-B927B5A7BE7B}" dt="2025-08-10T11:16:59.769" v="3638" actId="1076"/>
        <pc:sldMkLst>
          <pc:docMk/>
          <pc:sldMk cId="3913219759" sldId="304"/>
        </pc:sldMkLst>
        <pc:spChg chg="mod">
          <ac:chgData name="Rajnish Anand" userId="dd5108883b759d2b" providerId="LiveId" clId="{A8DC2F5C-83BA-4517-AAF5-B927B5A7BE7B}" dt="2025-08-10T11:16:35.952" v="3633" actId="1076"/>
          <ac:spMkLst>
            <pc:docMk/>
            <pc:sldMk cId="3913219759" sldId="304"/>
            <ac:spMk id="2" creationId="{13021072-4A77-DB4D-DF41-58EADB7DA94E}"/>
          </ac:spMkLst>
        </pc:spChg>
        <pc:spChg chg="mod">
          <ac:chgData name="Rajnish Anand" userId="dd5108883b759d2b" providerId="LiveId" clId="{A8DC2F5C-83BA-4517-AAF5-B927B5A7BE7B}" dt="2025-08-10T11:16:47.272" v="3636" actId="1076"/>
          <ac:spMkLst>
            <pc:docMk/>
            <pc:sldMk cId="3913219759" sldId="304"/>
            <ac:spMk id="3" creationId="{D4D22962-3C7F-E480-5C35-7F4860A098E1}"/>
          </ac:spMkLst>
        </pc:spChg>
        <pc:spChg chg="add del mod">
          <ac:chgData name="Rajnish Anand" userId="dd5108883b759d2b" providerId="LiveId" clId="{A8DC2F5C-83BA-4517-AAF5-B927B5A7BE7B}" dt="2025-08-10T11:16:52.990" v="3637" actId="1076"/>
          <ac:spMkLst>
            <pc:docMk/>
            <pc:sldMk cId="3913219759" sldId="304"/>
            <ac:spMk id="5" creationId="{2ED65FBC-A654-3E98-C7CD-86097D997EEE}"/>
          </ac:spMkLst>
        </pc:spChg>
        <pc:spChg chg="add mod">
          <ac:chgData name="Rajnish Anand" userId="dd5108883b759d2b" providerId="LiveId" clId="{A8DC2F5C-83BA-4517-AAF5-B927B5A7BE7B}" dt="2025-08-10T11:16:59.769" v="3638" actId="1076"/>
          <ac:spMkLst>
            <pc:docMk/>
            <pc:sldMk cId="3913219759" sldId="304"/>
            <ac:spMk id="6" creationId="{7210712E-C364-F786-E8D7-D21CBDD1CF42}"/>
          </ac:spMkLst>
        </pc:spChg>
      </pc:sldChg>
      <pc:sldChg chg="modSp mod">
        <pc:chgData name="Rajnish Anand" userId="dd5108883b759d2b" providerId="LiveId" clId="{A8DC2F5C-83BA-4517-AAF5-B927B5A7BE7B}" dt="2025-08-12T07:46:57.575" v="3650" actId="20577"/>
        <pc:sldMkLst>
          <pc:docMk/>
          <pc:sldMk cId="2906491918" sldId="307"/>
        </pc:sldMkLst>
        <pc:spChg chg="mod">
          <ac:chgData name="Rajnish Anand" userId="dd5108883b759d2b" providerId="LiveId" clId="{A8DC2F5C-83BA-4517-AAF5-B927B5A7BE7B}" dt="2025-08-12T07:46:57.575" v="3650" actId="20577"/>
          <ac:spMkLst>
            <pc:docMk/>
            <pc:sldMk cId="2906491918" sldId="307"/>
            <ac:spMk id="5" creationId="{D7ADBA1D-6FE4-3443-AD50-FEB3A1135CC0}"/>
          </ac:spMkLst>
        </pc:spChg>
      </pc:sldChg>
      <pc:sldChg chg="addSp delSp modSp mod">
        <pc:chgData name="Rajnish Anand" userId="dd5108883b759d2b" providerId="LiveId" clId="{A8DC2F5C-83BA-4517-AAF5-B927B5A7BE7B}" dt="2025-08-07T09:10:47.754" v="812" actId="1076"/>
        <pc:sldMkLst>
          <pc:docMk/>
          <pc:sldMk cId="2202437675" sldId="312"/>
        </pc:sldMkLst>
        <pc:spChg chg="mod">
          <ac:chgData name="Rajnish Anand" userId="dd5108883b759d2b" providerId="LiveId" clId="{A8DC2F5C-83BA-4517-AAF5-B927B5A7BE7B}" dt="2025-08-07T09:10:04.967" v="805" actId="20577"/>
          <ac:spMkLst>
            <pc:docMk/>
            <pc:sldMk cId="2202437675" sldId="312"/>
            <ac:spMk id="2" creationId="{4207FF65-A536-F639-8591-ED024C223308}"/>
          </ac:spMkLst>
        </pc:spChg>
        <pc:picChg chg="add mod">
          <ac:chgData name="Rajnish Anand" userId="dd5108883b759d2b" providerId="LiveId" clId="{A8DC2F5C-83BA-4517-AAF5-B927B5A7BE7B}" dt="2025-08-07T09:10:47.754" v="812" actId="1076"/>
          <ac:picMkLst>
            <pc:docMk/>
            <pc:sldMk cId="2202437675" sldId="312"/>
            <ac:picMk id="6" creationId="{00794312-202F-05D1-D29B-A7AC57058E03}"/>
          </ac:picMkLst>
        </pc:picChg>
      </pc:sldChg>
      <pc:sldChg chg="addSp delSp modSp mod">
        <pc:chgData name="Rajnish Anand" userId="dd5108883b759d2b" providerId="LiveId" clId="{A8DC2F5C-83BA-4517-AAF5-B927B5A7BE7B}" dt="2025-08-07T08:53:26.004" v="441" actId="20577"/>
        <pc:sldMkLst>
          <pc:docMk/>
          <pc:sldMk cId="1131718056" sldId="314"/>
        </pc:sldMkLst>
        <pc:spChg chg="mod">
          <ac:chgData name="Rajnish Anand" userId="dd5108883b759d2b" providerId="LiveId" clId="{A8DC2F5C-83BA-4517-AAF5-B927B5A7BE7B}" dt="2025-08-07T08:48:12.413" v="152" actId="20577"/>
          <ac:spMkLst>
            <pc:docMk/>
            <pc:sldMk cId="1131718056" sldId="314"/>
            <ac:spMk id="2" creationId="{B6210199-C129-11F0-56F2-2D1AED21CB4C}"/>
          </ac:spMkLst>
        </pc:spChg>
        <pc:spChg chg="add del mod">
          <ac:chgData name="Rajnish Anand" userId="dd5108883b759d2b" providerId="LiveId" clId="{A8DC2F5C-83BA-4517-AAF5-B927B5A7BE7B}" dt="2025-08-07T08:53:26.004" v="441" actId="20577"/>
          <ac:spMkLst>
            <pc:docMk/>
            <pc:sldMk cId="1131718056" sldId="314"/>
            <ac:spMk id="4" creationId="{BDDD6BDC-E008-6AB7-55A1-46ED9BCF054F}"/>
          </ac:spMkLst>
        </pc:spChg>
        <pc:spChg chg="add del mod">
          <ac:chgData name="Rajnish Anand" userId="dd5108883b759d2b" providerId="LiveId" clId="{A8DC2F5C-83BA-4517-AAF5-B927B5A7BE7B}" dt="2025-08-07T08:52:33.206" v="371" actId="20577"/>
          <ac:spMkLst>
            <pc:docMk/>
            <pc:sldMk cId="1131718056" sldId="314"/>
            <ac:spMk id="5" creationId="{9EF08ADA-0135-6CB6-9507-FE09C0AF7988}"/>
          </ac:spMkLst>
        </pc:spChg>
      </pc:sldChg>
      <pc:sldChg chg="addSp delSp modSp mod">
        <pc:chgData name="Rajnish Anand" userId="dd5108883b759d2b" providerId="LiveId" clId="{A8DC2F5C-83BA-4517-AAF5-B927B5A7BE7B}" dt="2025-08-07T08:57:01.506" v="587" actId="113"/>
        <pc:sldMkLst>
          <pc:docMk/>
          <pc:sldMk cId="2468595790" sldId="315"/>
        </pc:sldMkLst>
        <pc:spChg chg="mod">
          <ac:chgData name="Rajnish Anand" userId="dd5108883b759d2b" providerId="LiveId" clId="{A8DC2F5C-83BA-4517-AAF5-B927B5A7BE7B}" dt="2025-08-07T08:54:03.100" v="457" actId="20577"/>
          <ac:spMkLst>
            <pc:docMk/>
            <pc:sldMk cId="2468595790" sldId="315"/>
            <ac:spMk id="2" creationId="{B28A34A6-22BC-27A4-2C79-EE98A4943B14}"/>
          </ac:spMkLst>
        </pc:spChg>
        <pc:spChg chg="mod">
          <ac:chgData name="Rajnish Anand" userId="dd5108883b759d2b" providerId="LiveId" clId="{A8DC2F5C-83BA-4517-AAF5-B927B5A7BE7B}" dt="2025-08-07T08:57:01.506" v="587" actId="113"/>
          <ac:spMkLst>
            <pc:docMk/>
            <pc:sldMk cId="2468595790" sldId="315"/>
            <ac:spMk id="16" creationId="{AEF9954A-E263-8A7E-58B1-4D03F7D1BD9B}"/>
          </ac:spMkLst>
        </pc:spChg>
      </pc:sldChg>
      <pc:sldChg chg="addSp delSp modSp mod">
        <pc:chgData name="Rajnish Anand" userId="dd5108883b759d2b" providerId="LiveId" clId="{A8DC2F5C-83BA-4517-AAF5-B927B5A7BE7B}" dt="2025-08-08T05:28:06.531" v="1565" actId="21"/>
        <pc:sldMkLst>
          <pc:docMk/>
          <pc:sldMk cId="1941619646" sldId="317"/>
        </pc:sldMkLst>
        <pc:spChg chg="mod">
          <ac:chgData name="Rajnish Anand" userId="dd5108883b759d2b" providerId="LiveId" clId="{A8DC2F5C-83BA-4517-AAF5-B927B5A7BE7B}" dt="2025-08-07T08:58:37.114" v="605" actId="1076"/>
          <ac:spMkLst>
            <pc:docMk/>
            <pc:sldMk cId="1941619646" sldId="317"/>
            <ac:spMk id="3" creationId="{3D55F2D4-C20E-BEBC-1CCF-4449B0456A7E}"/>
          </ac:spMkLst>
        </pc:spChg>
        <pc:spChg chg="mod">
          <ac:chgData name="Rajnish Anand" userId="dd5108883b759d2b" providerId="LiveId" clId="{A8DC2F5C-83BA-4517-AAF5-B927B5A7BE7B}" dt="2025-08-07T09:00:50.672" v="758" actId="113"/>
          <ac:spMkLst>
            <pc:docMk/>
            <pc:sldMk cId="1941619646" sldId="317"/>
            <ac:spMk id="14" creationId="{749C7CD1-A9AA-49E3-6734-AD9546F2DF5B}"/>
          </ac:spMkLst>
        </pc:spChg>
      </pc:sldChg>
      <pc:sldChg chg="addSp delSp modSp mod">
        <pc:chgData name="Rajnish Anand" userId="dd5108883b759d2b" providerId="LiveId" clId="{A8DC2F5C-83BA-4517-AAF5-B927B5A7BE7B}" dt="2025-08-07T09:04:03.647" v="793" actId="1076"/>
        <pc:sldMkLst>
          <pc:docMk/>
          <pc:sldMk cId="4072101725" sldId="318"/>
        </pc:sldMkLst>
        <pc:spChg chg="mod">
          <ac:chgData name="Rajnish Anand" userId="dd5108883b759d2b" providerId="LiveId" clId="{A8DC2F5C-83BA-4517-AAF5-B927B5A7BE7B}" dt="2025-08-07T09:03:49.882" v="790" actId="20577"/>
          <ac:spMkLst>
            <pc:docMk/>
            <pc:sldMk cId="4072101725" sldId="318"/>
            <ac:spMk id="3" creationId="{9443EC8A-1733-CCF7-081F-EB4667CB3285}"/>
          </ac:spMkLst>
        </pc:spChg>
        <pc:picChg chg="add mod">
          <ac:chgData name="Rajnish Anand" userId="dd5108883b759d2b" providerId="LiveId" clId="{A8DC2F5C-83BA-4517-AAF5-B927B5A7BE7B}" dt="2025-08-07T09:04:03.647" v="793" actId="1076"/>
          <ac:picMkLst>
            <pc:docMk/>
            <pc:sldMk cId="4072101725" sldId="318"/>
            <ac:picMk id="11" creationId="{97C69B31-3E06-FC4D-7665-8186D666A1E0}"/>
          </ac:picMkLst>
        </pc:picChg>
      </pc:sldChg>
      <pc:sldChg chg="addSp delSp modSp mod">
        <pc:chgData name="Rajnish Anand" userId="dd5108883b759d2b" providerId="LiveId" clId="{A8DC2F5C-83BA-4517-AAF5-B927B5A7BE7B}" dt="2025-08-08T05:26:43.793" v="1563"/>
        <pc:sldMkLst>
          <pc:docMk/>
          <pc:sldMk cId="3969996159" sldId="319"/>
        </pc:sldMkLst>
        <pc:spChg chg="mod">
          <ac:chgData name="Rajnish Anand" userId="dd5108883b759d2b" providerId="LiveId" clId="{A8DC2F5C-83BA-4517-AAF5-B927B5A7BE7B}" dt="2025-08-08T05:17:53.005" v="1512" actId="12"/>
          <ac:spMkLst>
            <pc:docMk/>
            <pc:sldMk cId="3969996159" sldId="319"/>
            <ac:spMk id="4" creationId="{97DCC342-9FD1-7055-EAAC-008DC851B13F}"/>
          </ac:spMkLst>
        </pc:spChg>
        <pc:spChg chg="mod">
          <ac:chgData name="Rajnish Anand" userId="dd5108883b759d2b" providerId="LiveId" clId="{A8DC2F5C-83BA-4517-AAF5-B927B5A7BE7B}" dt="2025-08-08T05:11:33.695" v="1013" actId="20577"/>
          <ac:spMkLst>
            <pc:docMk/>
            <pc:sldMk cId="3969996159" sldId="319"/>
            <ac:spMk id="5" creationId="{2136FCF6-982C-CC37-9625-3EBFC7E7DD13}"/>
          </ac:spMkLst>
        </pc:spChg>
        <pc:picChg chg="add mod">
          <ac:chgData name="Rajnish Anand" userId="dd5108883b759d2b" providerId="LiveId" clId="{A8DC2F5C-83BA-4517-AAF5-B927B5A7BE7B}" dt="2025-08-08T05:26:32.022" v="1561" actId="1076"/>
          <ac:picMkLst>
            <pc:docMk/>
            <pc:sldMk cId="3969996159" sldId="319"/>
            <ac:picMk id="10" creationId="{2F0390B9-56D9-97D9-E7C2-9104FDFA3F02}"/>
          </ac:picMkLst>
        </pc:picChg>
      </pc:sldChg>
      <pc:sldChg chg="addSp delSp modSp mod">
        <pc:chgData name="Rajnish Anand" userId="dd5108883b759d2b" providerId="LiveId" clId="{A8DC2F5C-83BA-4517-AAF5-B927B5A7BE7B}" dt="2025-08-08T05:38:41.128" v="2052" actId="14100"/>
        <pc:sldMkLst>
          <pc:docMk/>
          <pc:sldMk cId="2498021601" sldId="321"/>
        </pc:sldMkLst>
        <pc:spChg chg="mod">
          <ac:chgData name="Rajnish Anand" userId="dd5108883b759d2b" providerId="LiveId" clId="{A8DC2F5C-83BA-4517-AAF5-B927B5A7BE7B}" dt="2025-08-08T05:18:18.566" v="1550" actId="20577"/>
          <ac:spMkLst>
            <pc:docMk/>
            <pc:sldMk cId="2498021601" sldId="321"/>
            <ac:spMk id="3" creationId="{38D62608-F5E4-7EC0-5EF0-4F988DDDEC5B}"/>
          </ac:spMkLst>
        </pc:spChg>
        <pc:spChg chg="mod">
          <ac:chgData name="Rajnish Anand" userId="dd5108883b759d2b" providerId="LiveId" clId="{A8DC2F5C-83BA-4517-AAF5-B927B5A7BE7B}" dt="2025-08-08T05:38:41.128" v="2052" actId="14100"/>
          <ac:spMkLst>
            <pc:docMk/>
            <pc:sldMk cId="2498021601" sldId="321"/>
            <ac:spMk id="12" creationId="{288BD9B8-D6A6-D55A-830D-4D3CC2DC3933}"/>
          </ac:spMkLst>
        </pc:spChg>
      </pc:sldChg>
      <pc:sldChg chg="modSp mod">
        <pc:chgData name="Rajnish Anand" userId="dd5108883b759d2b" providerId="LiveId" clId="{A8DC2F5C-83BA-4517-AAF5-B927B5A7BE7B}" dt="2025-08-08T06:51:34.989" v="2226" actId="20577"/>
        <pc:sldMkLst>
          <pc:docMk/>
          <pc:sldMk cId="1686213229" sldId="322"/>
        </pc:sldMkLst>
        <pc:spChg chg="mod">
          <ac:chgData name="Rajnish Anand" userId="dd5108883b759d2b" providerId="LiveId" clId="{A8DC2F5C-83BA-4517-AAF5-B927B5A7BE7B}" dt="2025-08-08T06:51:34.989" v="2226" actId="20577"/>
          <ac:spMkLst>
            <pc:docMk/>
            <pc:sldMk cId="1686213229" sldId="322"/>
            <ac:spMk id="2" creationId="{4730A324-0737-F0DA-1F7D-10CBE06D7C3F}"/>
          </ac:spMkLst>
        </pc:spChg>
        <pc:graphicFrameChg chg="mod modGraphic">
          <ac:chgData name="Rajnish Anand" userId="dd5108883b759d2b" providerId="LiveId" clId="{A8DC2F5C-83BA-4517-AAF5-B927B5A7BE7B}" dt="2025-08-08T06:40:15.867" v="2118" actId="20577"/>
          <ac:graphicFrameMkLst>
            <pc:docMk/>
            <pc:sldMk cId="1686213229" sldId="322"/>
            <ac:graphicFrameMk id="5" creationId="{AC0C7FF8-9CAF-6C67-C1E5-AF40401D0B3D}"/>
          </ac:graphicFrameMkLst>
        </pc:graphicFrameChg>
      </pc:sldChg>
      <pc:sldChg chg="modSp mod">
        <pc:chgData name="Rajnish Anand" userId="dd5108883b759d2b" providerId="LiveId" clId="{A8DC2F5C-83BA-4517-AAF5-B927B5A7BE7B}" dt="2025-08-12T07:47:36.299" v="3651" actId="1076"/>
        <pc:sldMkLst>
          <pc:docMk/>
          <pc:sldMk cId="621929571" sldId="323"/>
        </pc:sldMkLst>
        <pc:spChg chg="mod">
          <ac:chgData name="Rajnish Anand" userId="dd5108883b759d2b" providerId="LiveId" clId="{A8DC2F5C-83BA-4517-AAF5-B927B5A7BE7B}" dt="2025-08-12T07:47:36.299" v="3651" actId="1076"/>
          <ac:spMkLst>
            <pc:docMk/>
            <pc:sldMk cId="621929571" sldId="323"/>
            <ac:spMk id="2" creationId="{2684B72A-19DF-FB73-B31F-03340DD27C90}"/>
          </ac:spMkLst>
        </pc:spChg>
      </pc:sldChg>
      <pc:sldChg chg="addSp delSp modSp new mod">
        <pc:chgData name="Rajnish Anand" userId="dd5108883b759d2b" providerId="LiveId" clId="{A8DC2F5C-83BA-4517-AAF5-B927B5A7BE7B}" dt="2025-08-08T06:46:55.521" v="2154" actId="14100"/>
        <pc:sldMkLst>
          <pc:docMk/>
          <pc:sldMk cId="648647171" sldId="324"/>
        </pc:sldMkLst>
        <pc:spChg chg="mod">
          <ac:chgData name="Rajnish Anand" userId="dd5108883b759d2b" providerId="LiveId" clId="{A8DC2F5C-83BA-4517-AAF5-B927B5A7BE7B}" dt="2025-08-08T06:45:22.551" v="2146" actId="1076"/>
          <ac:spMkLst>
            <pc:docMk/>
            <pc:sldMk cId="648647171" sldId="324"/>
            <ac:spMk id="2" creationId="{4FCE655D-0BF0-8342-78D6-B41CE8ABEBD3}"/>
          </ac:spMkLst>
        </pc:spChg>
        <pc:picChg chg="add mod">
          <ac:chgData name="Rajnish Anand" userId="dd5108883b759d2b" providerId="LiveId" clId="{A8DC2F5C-83BA-4517-AAF5-B927B5A7BE7B}" dt="2025-08-08T06:46:55.521" v="2154" actId="14100"/>
          <ac:picMkLst>
            <pc:docMk/>
            <pc:sldMk cId="648647171" sldId="324"/>
            <ac:picMk id="6" creationId="{5588EDB0-4F18-452A-6F41-24F56A022F46}"/>
          </ac:picMkLst>
        </pc:picChg>
      </pc:sldChg>
      <pc:sldChg chg="addSp delSp modSp new mod">
        <pc:chgData name="Rajnish Anand" userId="dd5108883b759d2b" providerId="LiveId" clId="{A8DC2F5C-83BA-4517-AAF5-B927B5A7BE7B}" dt="2025-08-08T06:47:58.461" v="2162" actId="14100"/>
        <pc:sldMkLst>
          <pc:docMk/>
          <pc:sldMk cId="3603493960" sldId="325"/>
        </pc:sldMkLst>
        <pc:picChg chg="add mod">
          <ac:chgData name="Rajnish Anand" userId="dd5108883b759d2b" providerId="LiveId" clId="{A8DC2F5C-83BA-4517-AAF5-B927B5A7BE7B}" dt="2025-08-08T06:47:58.461" v="2162" actId="14100"/>
          <ac:picMkLst>
            <pc:docMk/>
            <pc:sldMk cId="3603493960" sldId="325"/>
            <ac:picMk id="6" creationId="{4C36DDB9-8D2D-D65B-76F2-5F8BE6FD1285}"/>
          </ac:picMkLst>
        </pc:picChg>
      </pc:sldChg>
      <pc:sldChg chg="addSp delSp modSp new mod">
        <pc:chgData name="Rajnish Anand" userId="dd5108883b759d2b" providerId="LiveId" clId="{A8DC2F5C-83BA-4517-AAF5-B927B5A7BE7B}" dt="2025-08-08T06:49:03.986" v="2169" actId="14100"/>
        <pc:sldMkLst>
          <pc:docMk/>
          <pc:sldMk cId="596100761" sldId="326"/>
        </pc:sldMkLst>
        <pc:picChg chg="add mod">
          <ac:chgData name="Rajnish Anand" userId="dd5108883b759d2b" providerId="LiveId" clId="{A8DC2F5C-83BA-4517-AAF5-B927B5A7BE7B}" dt="2025-08-08T06:49:03.986" v="2169" actId="14100"/>
          <ac:picMkLst>
            <pc:docMk/>
            <pc:sldMk cId="596100761" sldId="326"/>
            <ac:picMk id="6" creationId="{68604DE6-6A9A-C237-CAF1-1A441F32624F}"/>
          </ac:picMkLst>
        </pc:picChg>
      </pc:sldChg>
      <pc:sldChg chg="addSp delSp modSp new mod">
        <pc:chgData name="Rajnish Anand" userId="dd5108883b759d2b" providerId="LiveId" clId="{A8DC2F5C-83BA-4517-AAF5-B927B5A7BE7B}" dt="2025-08-08T06:50:00.565" v="2178" actId="14100"/>
        <pc:sldMkLst>
          <pc:docMk/>
          <pc:sldMk cId="382265619" sldId="327"/>
        </pc:sldMkLst>
        <pc:picChg chg="add mod">
          <ac:chgData name="Rajnish Anand" userId="dd5108883b759d2b" providerId="LiveId" clId="{A8DC2F5C-83BA-4517-AAF5-B927B5A7BE7B}" dt="2025-08-08T06:50:00.565" v="2178" actId="14100"/>
          <ac:picMkLst>
            <pc:docMk/>
            <pc:sldMk cId="382265619" sldId="327"/>
            <ac:picMk id="6" creationId="{C9884315-A92E-D9BB-5E57-500AA98B1C44}"/>
          </ac:picMkLst>
        </pc:picChg>
      </pc:sldChg>
      <pc:sldChg chg="modSp new mod">
        <pc:chgData name="Rajnish Anand" userId="dd5108883b759d2b" providerId="LiveId" clId="{A8DC2F5C-83BA-4517-AAF5-B927B5A7BE7B}" dt="2025-08-10T04:45:04.237" v="2401" actId="113"/>
        <pc:sldMkLst>
          <pc:docMk/>
          <pc:sldMk cId="3542321641" sldId="328"/>
        </pc:sldMkLst>
        <pc:spChg chg="mod">
          <ac:chgData name="Rajnish Anand" userId="dd5108883b759d2b" providerId="LiveId" clId="{A8DC2F5C-83BA-4517-AAF5-B927B5A7BE7B}" dt="2025-08-10T04:41:46.496" v="2315" actId="1076"/>
          <ac:spMkLst>
            <pc:docMk/>
            <pc:sldMk cId="3542321641" sldId="328"/>
            <ac:spMk id="2" creationId="{AF544CB9-C7CD-2EF1-A9CC-2E3DDE24340C}"/>
          </ac:spMkLst>
        </pc:spChg>
        <pc:spChg chg="mod">
          <ac:chgData name="Rajnish Anand" userId="dd5108883b759d2b" providerId="LiveId" clId="{A8DC2F5C-83BA-4517-AAF5-B927B5A7BE7B}" dt="2025-08-10T04:45:04.237" v="2401" actId="113"/>
          <ac:spMkLst>
            <pc:docMk/>
            <pc:sldMk cId="3542321641" sldId="328"/>
            <ac:spMk id="3" creationId="{711A3817-EEF5-83F8-23CB-83085CB5A813}"/>
          </ac:spMkLst>
        </pc:spChg>
      </pc:sldChg>
      <pc:sldChg chg="modSp new mod">
        <pc:chgData name="Rajnish Anand" userId="dd5108883b759d2b" providerId="LiveId" clId="{A8DC2F5C-83BA-4517-AAF5-B927B5A7BE7B}" dt="2025-08-10T04:49:44.377" v="2490" actId="12"/>
        <pc:sldMkLst>
          <pc:docMk/>
          <pc:sldMk cId="2566836226" sldId="329"/>
        </pc:sldMkLst>
        <pc:spChg chg="mod">
          <ac:chgData name="Rajnish Anand" userId="dd5108883b759d2b" providerId="LiveId" clId="{A8DC2F5C-83BA-4517-AAF5-B927B5A7BE7B}" dt="2025-08-10T04:47:34.598" v="2411" actId="1076"/>
          <ac:spMkLst>
            <pc:docMk/>
            <pc:sldMk cId="2566836226" sldId="329"/>
            <ac:spMk id="2" creationId="{637F747F-0909-F910-D09C-A3B5111DCFF9}"/>
          </ac:spMkLst>
        </pc:spChg>
        <pc:spChg chg="mod">
          <ac:chgData name="Rajnish Anand" userId="dd5108883b759d2b" providerId="LiveId" clId="{A8DC2F5C-83BA-4517-AAF5-B927B5A7BE7B}" dt="2025-08-10T04:49:44.377" v="2490" actId="12"/>
          <ac:spMkLst>
            <pc:docMk/>
            <pc:sldMk cId="2566836226" sldId="329"/>
            <ac:spMk id="3" creationId="{B31C02E8-BB64-7C36-8924-53A11CF6E9C8}"/>
          </ac:spMkLst>
        </pc:spChg>
      </pc:sldChg>
      <pc:sldChg chg="modSp new mod">
        <pc:chgData name="Rajnish Anand" userId="dd5108883b759d2b" providerId="LiveId" clId="{A8DC2F5C-83BA-4517-AAF5-B927B5A7BE7B}" dt="2025-08-10T04:53:12.206" v="2528" actId="20577"/>
        <pc:sldMkLst>
          <pc:docMk/>
          <pc:sldMk cId="775460613" sldId="330"/>
        </pc:sldMkLst>
        <pc:spChg chg="mod">
          <ac:chgData name="Rajnish Anand" userId="dd5108883b759d2b" providerId="LiveId" clId="{A8DC2F5C-83BA-4517-AAF5-B927B5A7BE7B}" dt="2025-08-10T04:50:31.915" v="2508" actId="1076"/>
          <ac:spMkLst>
            <pc:docMk/>
            <pc:sldMk cId="775460613" sldId="330"/>
            <ac:spMk id="2" creationId="{BF8E13CA-E341-BDFC-1DE5-64BBBC158FFC}"/>
          </ac:spMkLst>
        </pc:spChg>
        <pc:spChg chg="mod">
          <ac:chgData name="Rajnish Anand" userId="dd5108883b759d2b" providerId="LiveId" clId="{A8DC2F5C-83BA-4517-AAF5-B927B5A7BE7B}" dt="2025-08-10T04:53:12.206" v="2528" actId="20577"/>
          <ac:spMkLst>
            <pc:docMk/>
            <pc:sldMk cId="775460613" sldId="330"/>
            <ac:spMk id="3" creationId="{08E727FA-8AC8-12FA-1EF1-619ACDE50D7F}"/>
          </ac:spMkLst>
        </pc:spChg>
      </pc:sldChg>
      <pc:sldChg chg="addSp delSp modSp new mod">
        <pc:chgData name="Rajnish Anand" userId="dd5108883b759d2b" providerId="LiveId" clId="{A8DC2F5C-83BA-4517-AAF5-B927B5A7BE7B}" dt="2025-08-10T04:56:20.657" v="2550" actId="20577"/>
        <pc:sldMkLst>
          <pc:docMk/>
          <pc:sldMk cId="2780020774" sldId="331"/>
        </pc:sldMkLst>
        <pc:spChg chg="mod">
          <ac:chgData name="Rajnish Anand" userId="dd5108883b759d2b" providerId="LiveId" clId="{A8DC2F5C-83BA-4517-AAF5-B927B5A7BE7B}" dt="2025-08-10T04:54:01.434" v="2540" actId="1076"/>
          <ac:spMkLst>
            <pc:docMk/>
            <pc:sldMk cId="2780020774" sldId="331"/>
            <ac:spMk id="2" creationId="{D733A231-743B-3927-A709-117F052EFFBF}"/>
          </ac:spMkLst>
        </pc:spChg>
        <pc:spChg chg="add mod">
          <ac:chgData name="Rajnish Anand" userId="dd5108883b759d2b" providerId="LiveId" clId="{A8DC2F5C-83BA-4517-AAF5-B927B5A7BE7B}" dt="2025-08-10T04:56:20.657" v="2550" actId="20577"/>
          <ac:spMkLst>
            <pc:docMk/>
            <pc:sldMk cId="2780020774" sldId="331"/>
            <ac:spMk id="5" creationId="{0414C5A8-EA09-064D-CF63-C759F79CB78C}"/>
          </ac:spMkLst>
        </pc:spChg>
      </pc:sldChg>
      <pc:sldChg chg="addSp delSp modSp new mod">
        <pc:chgData name="Rajnish Anand" userId="dd5108883b759d2b" providerId="LiveId" clId="{A8DC2F5C-83BA-4517-AAF5-B927B5A7BE7B}" dt="2025-08-10T05:06:59.447" v="2564" actId="1076"/>
        <pc:sldMkLst>
          <pc:docMk/>
          <pc:sldMk cId="1549513014" sldId="332"/>
        </pc:sldMkLst>
        <pc:spChg chg="mod">
          <ac:chgData name="Rajnish Anand" userId="dd5108883b759d2b" providerId="LiveId" clId="{A8DC2F5C-83BA-4517-AAF5-B927B5A7BE7B}" dt="2025-08-10T05:06:59.447" v="2564" actId="1076"/>
          <ac:spMkLst>
            <pc:docMk/>
            <pc:sldMk cId="1549513014" sldId="332"/>
            <ac:spMk id="2" creationId="{055A3EA8-A235-5ABC-B540-D48426A866EB}"/>
          </ac:spMkLst>
        </pc:spChg>
        <pc:picChg chg="add mod">
          <ac:chgData name="Rajnish Anand" userId="dd5108883b759d2b" providerId="LiveId" clId="{A8DC2F5C-83BA-4517-AAF5-B927B5A7BE7B}" dt="2025-08-10T05:06:54.119" v="2563" actId="14100"/>
          <ac:picMkLst>
            <pc:docMk/>
            <pc:sldMk cId="1549513014" sldId="332"/>
            <ac:picMk id="6" creationId="{83A28F38-90F0-ED98-D56D-C568AE942CE1}"/>
          </ac:picMkLst>
        </pc:picChg>
      </pc:sldChg>
      <pc:sldChg chg="addSp delSp modSp new mod">
        <pc:chgData name="Rajnish Anand" userId="dd5108883b759d2b" providerId="LiveId" clId="{A8DC2F5C-83BA-4517-AAF5-B927B5A7BE7B}" dt="2025-08-10T05:07:38.521" v="2573" actId="14100"/>
        <pc:sldMkLst>
          <pc:docMk/>
          <pc:sldMk cId="2734755102" sldId="333"/>
        </pc:sldMkLst>
        <pc:picChg chg="add mod">
          <ac:chgData name="Rajnish Anand" userId="dd5108883b759d2b" providerId="LiveId" clId="{A8DC2F5C-83BA-4517-AAF5-B927B5A7BE7B}" dt="2025-08-10T05:07:38.521" v="2573" actId="14100"/>
          <ac:picMkLst>
            <pc:docMk/>
            <pc:sldMk cId="2734755102" sldId="333"/>
            <ac:picMk id="6" creationId="{F39DEE52-A688-ACD5-C9B5-E63EDCE825A0}"/>
          </ac:picMkLst>
        </pc:picChg>
      </pc:sldChg>
      <pc:sldChg chg="addSp delSp modSp new mod">
        <pc:chgData name="Rajnish Anand" userId="dd5108883b759d2b" providerId="LiveId" clId="{A8DC2F5C-83BA-4517-AAF5-B927B5A7BE7B}" dt="2025-08-10T05:08:27.957" v="2581" actId="14100"/>
        <pc:sldMkLst>
          <pc:docMk/>
          <pc:sldMk cId="2762659854" sldId="334"/>
        </pc:sldMkLst>
        <pc:picChg chg="add mod">
          <ac:chgData name="Rajnish Anand" userId="dd5108883b759d2b" providerId="LiveId" clId="{A8DC2F5C-83BA-4517-AAF5-B927B5A7BE7B}" dt="2025-08-10T05:08:27.957" v="2581" actId="14100"/>
          <ac:picMkLst>
            <pc:docMk/>
            <pc:sldMk cId="2762659854" sldId="334"/>
            <ac:picMk id="6" creationId="{4EB29648-5233-53BB-DD76-3008F95E944F}"/>
          </ac:picMkLst>
        </pc:picChg>
      </pc:sldChg>
      <pc:sldChg chg="modSp new mod">
        <pc:chgData name="Rajnish Anand" userId="dd5108883b759d2b" providerId="LiveId" clId="{A8DC2F5C-83BA-4517-AAF5-B927B5A7BE7B}" dt="2025-08-10T10:41:25.993" v="3072" actId="20577"/>
        <pc:sldMkLst>
          <pc:docMk/>
          <pc:sldMk cId="607841483" sldId="335"/>
        </pc:sldMkLst>
        <pc:spChg chg="mod">
          <ac:chgData name="Rajnish Anand" userId="dd5108883b759d2b" providerId="LiveId" clId="{A8DC2F5C-83BA-4517-AAF5-B927B5A7BE7B}" dt="2025-08-10T10:41:25.993" v="3072" actId="20577"/>
          <ac:spMkLst>
            <pc:docMk/>
            <pc:sldMk cId="607841483" sldId="335"/>
            <ac:spMk id="2" creationId="{D4D0F6B3-B431-D483-0041-F62CA7B1A72D}"/>
          </ac:spMkLst>
        </pc:spChg>
        <pc:spChg chg="mod">
          <ac:chgData name="Rajnish Anand" userId="dd5108883b759d2b" providerId="LiveId" clId="{A8DC2F5C-83BA-4517-AAF5-B927B5A7BE7B}" dt="2025-08-10T10:41:09.455" v="3071" actId="20577"/>
          <ac:spMkLst>
            <pc:docMk/>
            <pc:sldMk cId="607841483" sldId="335"/>
            <ac:spMk id="3" creationId="{E70F35B7-D0E9-A6B4-5BA4-6C7E674D0178}"/>
          </ac:spMkLst>
        </pc:spChg>
      </pc:sldChg>
      <pc:sldChg chg="modSp new del mod">
        <pc:chgData name="Rajnish Anand" userId="dd5108883b759d2b" providerId="LiveId" clId="{A8DC2F5C-83BA-4517-AAF5-B927B5A7BE7B}" dt="2025-08-10T10:33:07.419" v="2652" actId="2696"/>
        <pc:sldMkLst>
          <pc:docMk/>
          <pc:sldMk cId="4052325299" sldId="335"/>
        </pc:sldMkLst>
      </pc:sldChg>
      <pc:sldChg chg="modSp new mod">
        <pc:chgData name="Rajnish Anand" userId="dd5108883b759d2b" providerId="LiveId" clId="{A8DC2F5C-83BA-4517-AAF5-B927B5A7BE7B}" dt="2025-08-10T10:52:28.873" v="3359" actId="20577"/>
        <pc:sldMkLst>
          <pc:docMk/>
          <pc:sldMk cId="2708260686" sldId="336"/>
        </pc:sldMkLst>
        <pc:spChg chg="mod">
          <ac:chgData name="Rajnish Anand" userId="dd5108883b759d2b" providerId="LiveId" clId="{A8DC2F5C-83BA-4517-AAF5-B927B5A7BE7B}" dt="2025-08-10T10:41:59.747" v="3085" actId="14100"/>
          <ac:spMkLst>
            <pc:docMk/>
            <pc:sldMk cId="2708260686" sldId="336"/>
            <ac:spMk id="2" creationId="{52553121-1C92-FFCD-700C-EB9C94DEF473}"/>
          </ac:spMkLst>
        </pc:spChg>
        <pc:spChg chg="mod">
          <ac:chgData name="Rajnish Anand" userId="dd5108883b759d2b" providerId="LiveId" clId="{A8DC2F5C-83BA-4517-AAF5-B927B5A7BE7B}" dt="2025-08-10T10:52:28.873" v="3359" actId="20577"/>
          <ac:spMkLst>
            <pc:docMk/>
            <pc:sldMk cId="2708260686" sldId="336"/>
            <ac:spMk id="3" creationId="{C2BD4A3B-F769-B6AE-4F4E-2577DDECBFFA}"/>
          </ac:spMkLst>
        </pc:spChg>
      </pc:sldChg>
      <pc:sldChg chg="modSp new mod">
        <pc:chgData name="Rajnish Anand" userId="dd5108883b759d2b" providerId="LiveId" clId="{A8DC2F5C-83BA-4517-AAF5-B927B5A7BE7B}" dt="2025-08-10T10:56:39.156" v="3479" actId="12"/>
        <pc:sldMkLst>
          <pc:docMk/>
          <pc:sldMk cId="1075024126" sldId="337"/>
        </pc:sldMkLst>
        <pc:spChg chg="mod">
          <ac:chgData name="Rajnish Anand" userId="dd5108883b759d2b" providerId="LiveId" clId="{A8DC2F5C-83BA-4517-AAF5-B927B5A7BE7B}" dt="2025-08-10T10:52:52.633" v="3371" actId="1076"/>
          <ac:spMkLst>
            <pc:docMk/>
            <pc:sldMk cId="1075024126" sldId="337"/>
            <ac:spMk id="2" creationId="{6D034377-F6F0-A777-28AC-135BEFF8465D}"/>
          </ac:spMkLst>
        </pc:spChg>
        <pc:spChg chg="mod">
          <ac:chgData name="Rajnish Anand" userId="dd5108883b759d2b" providerId="LiveId" clId="{A8DC2F5C-83BA-4517-AAF5-B927B5A7BE7B}" dt="2025-08-10T10:56:39.156" v="3479" actId="12"/>
          <ac:spMkLst>
            <pc:docMk/>
            <pc:sldMk cId="1075024126" sldId="337"/>
            <ac:spMk id="3" creationId="{CC2EBF04-CD35-6ACE-81D3-5F43EC2DF6B6}"/>
          </ac:spMkLst>
        </pc:spChg>
      </pc:sldChg>
      <pc:sldChg chg="addSp delSp modSp new mod">
        <pc:chgData name="Rajnish Anand" userId="dd5108883b759d2b" providerId="LiveId" clId="{A8DC2F5C-83BA-4517-AAF5-B927B5A7BE7B}" dt="2025-08-10T11:04:24.665" v="3581" actId="20577"/>
        <pc:sldMkLst>
          <pc:docMk/>
          <pc:sldMk cId="3413178357" sldId="338"/>
        </pc:sldMkLst>
        <pc:spChg chg="mod">
          <ac:chgData name="Rajnish Anand" userId="dd5108883b759d2b" providerId="LiveId" clId="{A8DC2F5C-83BA-4517-AAF5-B927B5A7BE7B}" dt="2025-08-10T10:57:13.826" v="3494" actId="1076"/>
          <ac:spMkLst>
            <pc:docMk/>
            <pc:sldMk cId="3413178357" sldId="338"/>
            <ac:spMk id="2" creationId="{EC2F3168-AA76-9F11-F6D8-6EFD5FAAD498}"/>
          </ac:spMkLst>
        </pc:spChg>
        <pc:spChg chg="add mod">
          <ac:chgData name="Rajnish Anand" userId="dd5108883b759d2b" providerId="LiveId" clId="{A8DC2F5C-83BA-4517-AAF5-B927B5A7BE7B}" dt="2025-08-10T11:00:51.532" v="3516" actId="1076"/>
          <ac:spMkLst>
            <pc:docMk/>
            <pc:sldMk cId="3413178357" sldId="338"/>
            <ac:spMk id="6" creationId="{A3FF844F-3EFE-493E-C5CE-197DF62C62AD}"/>
          </ac:spMkLst>
        </pc:spChg>
        <pc:spChg chg="add mod">
          <ac:chgData name="Rajnish Anand" userId="dd5108883b759d2b" providerId="LiveId" clId="{A8DC2F5C-83BA-4517-AAF5-B927B5A7BE7B}" dt="2025-08-10T11:04:24.665" v="3581" actId="20577"/>
          <ac:spMkLst>
            <pc:docMk/>
            <pc:sldMk cId="3413178357" sldId="338"/>
            <ac:spMk id="8" creationId="{E64BBC66-CE7E-F334-5794-338C2FB87F59}"/>
          </ac:spMkLst>
        </pc:spChg>
      </pc:sldChg>
      <pc:sldChg chg="addSp modSp new mod">
        <pc:chgData name="Rajnish Anand" userId="dd5108883b759d2b" providerId="LiveId" clId="{A8DC2F5C-83BA-4517-AAF5-B927B5A7BE7B}" dt="2025-08-10T11:10:42.264" v="3613" actId="20577"/>
        <pc:sldMkLst>
          <pc:docMk/>
          <pc:sldMk cId="2071994366" sldId="339"/>
        </pc:sldMkLst>
        <pc:spChg chg="mod">
          <ac:chgData name="Rajnish Anand" userId="dd5108883b759d2b" providerId="LiveId" clId="{A8DC2F5C-83BA-4517-AAF5-B927B5A7BE7B}" dt="2025-08-10T11:06:52.313" v="3600" actId="1076"/>
          <ac:spMkLst>
            <pc:docMk/>
            <pc:sldMk cId="2071994366" sldId="339"/>
            <ac:spMk id="2" creationId="{742E44B2-8841-21B1-DCA9-AC2AFC8F9287}"/>
          </ac:spMkLst>
        </pc:spChg>
        <pc:spChg chg="mod">
          <ac:chgData name="Rajnish Anand" userId="dd5108883b759d2b" providerId="LiveId" clId="{A8DC2F5C-83BA-4517-AAF5-B927B5A7BE7B}" dt="2025-08-10T11:10:42.264" v="3613" actId="20577"/>
          <ac:spMkLst>
            <pc:docMk/>
            <pc:sldMk cId="2071994366" sldId="339"/>
            <ac:spMk id="3" creationId="{B1AAAED9-605D-C233-4DE9-3D3A57F2D76D}"/>
          </ac:spMkLst>
        </pc:spChg>
      </pc:sldChg>
      <pc:sldChg chg="addSp delSp modSp new mod">
        <pc:chgData name="Rajnish Anand" userId="dd5108883b759d2b" providerId="LiveId" clId="{A8DC2F5C-83BA-4517-AAF5-B927B5A7BE7B}" dt="2025-08-10T11:15:59.098" v="3631" actId="14100"/>
        <pc:sldMkLst>
          <pc:docMk/>
          <pc:sldMk cId="2927956723" sldId="340"/>
        </pc:sldMkLst>
        <pc:spChg chg="mod">
          <ac:chgData name="Rajnish Anand" userId="dd5108883b759d2b" providerId="LiveId" clId="{A8DC2F5C-83BA-4517-AAF5-B927B5A7BE7B}" dt="2025-08-10T11:12:54.732" v="3628" actId="1076"/>
          <ac:spMkLst>
            <pc:docMk/>
            <pc:sldMk cId="2927956723" sldId="340"/>
            <ac:spMk id="2" creationId="{DE56DDE1-5BAC-42AD-5DB4-B096607D86D7}"/>
          </ac:spMkLst>
        </pc:spChg>
        <pc:picChg chg="add mod">
          <ac:chgData name="Rajnish Anand" userId="dd5108883b759d2b" providerId="LiveId" clId="{A8DC2F5C-83BA-4517-AAF5-B927B5A7BE7B}" dt="2025-08-10T11:15:59.098" v="3631" actId="14100"/>
          <ac:picMkLst>
            <pc:docMk/>
            <pc:sldMk cId="2927956723" sldId="340"/>
            <ac:picMk id="6" creationId="{C94F386C-18BB-B88D-A639-2664628A77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Introduction to</a:t>
            </a:r>
            <a:br>
              <a:rPr lang="en-US" dirty="0"/>
            </a:br>
            <a:r>
              <a:rPr lang="en-US" dirty="0"/>
              <a:t>AMAZON WEB SERVICES</a:t>
            </a:r>
            <a:br>
              <a:rPr lang="en-US" dirty="0"/>
            </a:br>
            <a:endParaRPr lang="en-US" dirty="0"/>
          </a:p>
        </p:txBody>
      </p:sp>
      <p:pic>
        <p:nvPicPr>
          <p:cNvPr id="6" name="Picture 5">
            <a:extLst>
              <a:ext uri="{FF2B5EF4-FFF2-40B4-BE49-F238E27FC236}">
                <a16:creationId xmlns:a16="http://schemas.microsoft.com/office/drawing/2014/main" id="{00794312-202F-05D1-D29B-A7AC57058E03}"/>
              </a:ext>
            </a:extLst>
          </p:cNvPr>
          <p:cNvPicPr>
            <a:picLocks noChangeAspect="1"/>
          </p:cNvPicPr>
          <p:nvPr/>
        </p:nvPicPr>
        <p:blipFill>
          <a:blip r:embed="rId3"/>
          <a:stretch>
            <a:fillRect/>
          </a:stretch>
        </p:blipFill>
        <p:spPr>
          <a:xfrm>
            <a:off x="4908204" y="3429000"/>
            <a:ext cx="2145739" cy="1375734"/>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469571" y="298471"/>
            <a:ext cx="7843837" cy="1012782"/>
          </a:xfrm>
        </p:spPr>
        <p:txBody>
          <a:bodyPr/>
          <a:lstStyle/>
          <a:p>
            <a:r>
              <a:rPr lang="en-US" dirty="0"/>
              <a:t>ARCHITECTURE</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pic>
        <p:nvPicPr>
          <p:cNvPr id="11" name="Content Placeholder 10">
            <a:extLst>
              <a:ext uri="{FF2B5EF4-FFF2-40B4-BE49-F238E27FC236}">
                <a16:creationId xmlns:a16="http://schemas.microsoft.com/office/drawing/2014/main" id="{97C69B31-3E06-FC4D-7665-8186D666A1E0}"/>
              </a:ext>
            </a:extLst>
          </p:cNvPr>
          <p:cNvPicPr>
            <a:picLocks noGrp="1" noChangeAspect="1"/>
          </p:cNvPicPr>
          <p:nvPr>
            <p:ph idx="13"/>
          </p:nvPr>
        </p:nvPicPr>
        <p:blipFill>
          <a:blip r:embed="rId3"/>
          <a:stretch>
            <a:fillRect/>
          </a:stretch>
        </p:blipFill>
        <p:spPr>
          <a:xfrm>
            <a:off x="1143000" y="1651228"/>
            <a:ext cx="6123213" cy="4761139"/>
          </a:xfrm>
        </p:spPr>
      </p:pic>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778682" y="331354"/>
            <a:ext cx="9879437" cy="980844"/>
          </a:xfrm>
        </p:spPr>
        <p:txBody>
          <a:bodyPr/>
          <a:lstStyle/>
          <a:p>
            <a:pPr algn="ctr"/>
            <a:r>
              <a:rPr lang="en-US" dirty="0"/>
              <a:t>Amazon ec2(elastic compute        cloud)</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394700" y="1968276"/>
            <a:ext cx="10118427" cy="3704266"/>
          </a:xfrm>
        </p:spPr>
        <p:txBody>
          <a:bodyPr/>
          <a:lstStyle/>
          <a:p>
            <a:r>
              <a:rPr lang="en-US" sz="2400" dirty="0"/>
              <a:t>What is EC2?</a:t>
            </a:r>
          </a:p>
          <a:p>
            <a:pPr marL="342900" indent="-342900">
              <a:buFont typeface="Arial" panose="020B0604020202020204" pitchFamily="34" charset="0"/>
              <a:buChar char="•"/>
            </a:pPr>
            <a:r>
              <a:rPr lang="en-US" sz="2400" dirty="0"/>
              <a:t>It is a cloud b based Virtual server that allows to run application without having to buy and maintain physical servers.</a:t>
            </a:r>
          </a:p>
          <a:p>
            <a:pPr marL="342900" indent="-342900">
              <a:buFont typeface="Arial" panose="020B0604020202020204" pitchFamily="34" charset="0"/>
              <a:buChar char="•"/>
            </a:pPr>
            <a:r>
              <a:rPr lang="en-US" sz="2400" dirty="0"/>
              <a:t>Quickly launch , configure and scale servers </a:t>
            </a:r>
          </a:p>
          <a:p>
            <a:pPr marL="342900" indent="-342900">
              <a:buFont typeface="Arial" panose="020B0604020202020204" pitchFamily="34" charset="0"/>
              <a:buChar char="•"/>
            </a:pPr>
            <a:r>
              <a:rPr lang="en-US" sz="2400" dirty="0"/>
              <a:t>Uses pay-as-you-go model</a:t>
            </a:r>
          </a:p>
          <a:p>
            <a:pPr marL="342900" indent="-342900">
              <a:buFont typeface="Arial" panose="020B0604020202020204" pitchFamily="34" charset="0"/>
              <a:buChar char="•"/>
            </a:pPr>
            <a:r>
              <a:rPr lang="en-US" sz="2400" dirty="0"/>
              <a:t>It integrates with other AWS services for storage , scaling and traffic handling.</a:t>
            </a:r>
          </a:p>
          <a:p>
            <a:pPr marL="342900" indent="-342900">
              <a:buFont typeface="Arial" panose="020B0604020202020204" pitchFamily="34" charset="0"/>
              <a:buChar char="•"/>
            </a:pPr>
            <a:r>
              <a:rPr lang="en-US" sz="2400" dirty="0"/>
              <a:t>Provides control over the operating system</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pic>
        <p:nvPicPr>
          <p:cNvPr id="10" name="Picture 9">
            <a:extLst>
              <a:ext uri="{FF2B5EF4-FFF2-40B4-BE49-F238E27FC236}">
                <a16:creationId xmlns:a16="http://schemas.microsoft.com/office/drawing/2014/main" id="{2F0390B9-56D9-97D9-E7C2-9104FDFA3F02}"/>
              </a:ext>
            </a:extLst>
          </p:cNvPr>
          <p:cNvPicPr>
            <a:picLocks noChangeAspect="1"/>
          </p:cNvPicPr>
          <p:nvPr/>
        </p:nvPicPr>
        <p:blipFill>
          <a:blip r:embed="rId3"/>
          <a:stretch>
            <a:fillRect/>
          </a:stretch>
        </p:blipFill>
        <p:spPr>
          <a:xfrm>
            <a:off x="6800035" y="642607"/>
            <a:ext cx="1549875" cy="1549875"/>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dirty="0"/>
              <a:t>EC2 use cases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9"/>
            <a:ext cx="10284681" cy="3162590"/>
          </a:xfrm>
        </p:spPr>
        <p:txBody>
          <a:bodyPr>
            <a:normAutofit/>
          </a:bodyPr>
          <a:lstStyle/>
          <a:p>
            <a:r>
              <a:rPr lang="en-US" dirty="0"/>
              <a:t>Web hosting: Host websites and web apps without on premise hardware.</a:t>
            </a:r>
          </a:p>
          <a:p>
            <a:r>
              <a:rPr lang="en-US" dirty="0"/>
              <a:t>Application hosting: Run backend services , APIs or enterprise applications.</a:t>
            </a:r>
          </a:p>
          <a:p>
            <a:r>
              <a:rPr lang="en-US" dirty="0"/>
              <a:t>Data procession: Big data analytics , machine learning, model training</a:t>
            </a:r>
          </a:p>
          <a:p>
            <a:r>
              <a:rPr lang="en-US" dirty="0"/>
              <a:t>Disaster recovery: Keep backup servers ready in other locations.</a:t>
            </a:r>
          </a:p>
          <a:p>
            <a:r>
              <a:rPr lang="en-US" dirty="0"/>
              <a:t>Development and testing: Quickly spin up test environment and delete when done.</a:t>
            </a:r>
          </a:p>
          <a:p>
            <a:r>
              <a:rPr lang="en-US" dirty="0"/>
              <a:t>Batch processing: Automating large number of jobs.</a:t>
            </a:r>
          </a:p>
          <a:p>
            <a:endParaRPr lang="en-US" dirty="0"/>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49802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1001499" y="306046"/>
            <a:ext cx="10511627" cy="559482"/>
          </a:xfrm>
        </p:spPr>
        <p:txBody>
          <a:bodyPr/>
          <a:lstStyle/>
          <a:p>
            <a:r>
              <a:rPr lang="en-US" dirty="0"/>
              <a:t>Aws instance types</a:t>
            </a:r>
          </a:p>
        </p:txBody>
      </p:sp>
      <p:graphicFrame>
        <p:nvGraphicFramePr>
          <p:cNvPr id="5" name="Content Placeholder 4">
            <a:extLst>
              <a:ext uri="{FF2B5EF4-FFF2-40B4-BE49-F238E27FC236}">
                <a16:creationId xmlns:a16="http://schemas.microsoft.com/office/drawing/2014/main" id="{AC0C7FF8-9CAF-6C67-C1E5-AF40401D0B3D}"/>
              </a:ext>
            </a:extLst>
          </p:cNvPr>
          <p:cNvGraphicFramePr>
            <a:graphicFrameLocks noGrp="1"/>
          </p:cNvGraphicFramePr>
          <p:nvPr>
            <p:ph sz="quarter" idx="4"/>
            <p:extLst>
              <p:ext uri="{D42A27DB-BD31-4B8C-83A1-F6EECF244321}">
                <p14:modId xmlns:p14="http://schemas.microsoft.com/office/powerpoint/2010/main" val="941252303"/>
              </p:ext>
            </p:extLst>
          </p:nvPr>
        </p:nvGraphicFramePr>
        <p:xfrm>
          <a:off x="571500" y="1015671"/>
          <a:ext cx="11087100" cy="5953056"/>
        </p:xfrm>
        <a:graphic>
          <a:graphicData uri="http://schemas.openxmlformats.org/drawingml/2006/table">
            <a:tbl>
              <a:tblPr firstRow="1" bandRow="1">
                <a:tableStyleId>{C083E6E3-FA7D-4D7B-A595-EF9225AFEA82}</a:tableStyleId>
              </a:tblPr>
              <a:tblGrid>
                <a:gridCol w="4303770">
                  <a:extLst>
                    <a:ext uri="{9D8B030D-6E8A-4147-A177-3AD203B41FA5}">
                      <a16:colId xmlns:a16="http://schemas.microsoft.com/office/drawing/2014/main" val="1764027237"/>
                    </a:ext>
                  </a:extLst>
                </a:gridCol>
                <a:gridCol w="4303770">
                  <a:extLst>
                    <a:ext uri="{9D8B030D-6E8A-4147-A177-3AD203B41FA5}">
                      <a16:colId xmlns:a16="http://schemas.microsoft.com/office/drawing/2014/main" val="778914542"/>
                    </a:ext>
                  </a:extLst>
                </a:gridCol>
                <a:gridCol w="1239780">
                  <a:extLst>
                    <a:ext uri="{9D8B030D-6E8A-4147-A177-3AD203B41FA5}">
                      <a16:colId xmlns:a16="http://schemas.microsoft.com/office/drawing/2014/main" val="4233386372"/>
                    </a:ext>
                  </a:extLst>
                </a:gridCol>
                <a:gridCol w="1239780">
                  <a:extLst>
                    <a:ext uri="{9D8B030D-6E8A-4147-A177-3AD203B41FA5}">
                      <a16:colId xmlns:a16="http://schemas.microsoft.com/office/drawing/2014/main" val="1626524931"/>
                    </a:ext>
                  </a:extLst>
                </a:gridCol>
              </a:tblGrid>
              <a:tr h="604212">
                <a:tc>
                  <a:txBody>
                    <a:bodyPr/>
                    <a:lstStyle/>
                    <a:p>
                      <a:pPr>
                        <a:buNone/>
                      </a:pPr>
                      <a:r>
                        <a:rPr lang="en-IN" dirty="0"/>
                        <a:t>Type</a:t>
                      </a:r>
                    </a:p>
                  </a:txBody>
                  <a:tcPr anchor="ctr"/>
                </a:tc>
                <a:tc>
                  <a:txBody>
                    <a:bodyPr/>
                    <a:lstStyle/>
                    <a:p>
                      <a:pPr>
                        <a:buNone/>
                      </a:pPr>
                      <a:r>
                        <a:rPr lang="en-IN" dirty="0"/>
                        <a:t>Description</a:t>
                      </a:r>
                    </a:p>
                  </a:txBody>
                  <a:tcPr anchor="ctr"/>
                </a:tc>
                <a:tc>
                  <a:txBody>
                    <a:bodyPr/>
                    <a:lstStyle/>
                    <a:p>
                      <a:pPr>
                        <a:buNone/>
                      </a:pPr>
                      <a:r>
                        <a:rPr lang="en-IN"/>
                        <a:t>Example Use Case</a:t>
                      </a:r>
                    </a:p>
                  </a:txBody>
                  <a:tcPr anchor="ctr"/>
                </a:tc>
                <a:tc>
                  <a:txBody>
                    <a:bodyPr/>
                    <a:lstStyle/>
                    <a:p>
                      <a:endParaRPr lang="en-US" dirty="0"/>
                    </a:p>
                  </a:txBody>
                  <a:tcPr anchor="ctr"/>
                </a:tc>
                <a:extLst>
                  <a:ext uri="{0D108BD9-81ED-4DB2-BD59-A6C34878D82A}">
                    <a16:rowId xmlns:a16="http://schemas.microsoft.com/office/drawing/2014/main" val="2865033212"/>
                  </a:ext>
                </a:extLst>
              </a:tr>
              <a:tr h="1381056">
                <a:tc>
                  <a:txBody>
                    <a:bodyPr/>
                    <a:lstStyle/>
                    <a:p>
                      <a:pPr>
                        <a:buNone/>
                      </a:pPr>
                      <a:r>
                        <a:rPr lang="en-IN" b="1" dirty="0"/>
                        <a:t>General Purpose(t3,m6g)</a:t>
                      </a:r>
                      <a:endParaRPr lang="en-IN" dirty="0"/>
                    </a:p>
                  </a:txBody>
                  <a:tcPr anchor="ctr"/>
                </a:tc>
                <a:tc>
                  <a:txBody>
                    <a:bodyPr/>
                    <a:lstStyle/>
                    <a:p>
                      <a:pPr>
                        <a:buNone/>
                      </a:pPr>
                      <a:r>
                        <a:rPr lang="en-IN" dirty="0"/>
                        <a:t>Balanced compute, memory, storage</a:t>
                      </a:r>
                    </a:p>
                  </a:txBody>
                  <a:tcPr anchor="ctr"/>
                </a:tc>
                <a:tc>
                  <a:txBody>
                    <a:bodyPr/>
                    <a:lstStyle/>
                    <a:p>
                      <a:pPr>
                        <a:buNone/>
                      </a:pPr>
                      <a:r>
                        <a:rPr lang="en-IN" dirty="0"/>
                        <a:t>Web servers, dev environments</a:t>
                      </a:r>
                    </a:p>
                  </a:txBody>
                  <a:tcPr anchor="ctr"/>
                </a:tc>
                <a:tc>
                  <a:txBody>
                    <a:bodyPr/>
                    <a:lstStyle/>
                    <a:p>
                      <a:endParaRPr lang="en-US" dirty="0"/>
                    </a:p>
                  </a:txBody>
                  <a:tcPr anchor="ctr"/>
                </a:tc>
                <a:extLst>
                  <a:ext uri="{0D108BD9-81ED-4DB2-BD59-A6C34878D82A}">
                    <a16:rowId xmlns:a16="http://schemas.microsoft.com/office/drawing/2014/main" val="773796761"/>
                  </a:ext>
                </a:extLst>
              </a:tr>
              <a:tr h="863160">
                <a:tc>
                  <a:txBody>
                    <a:bodyPr/>
                    <a:lstStyle/>
                    <a:p>
                      <a:pPr>
                        <a:buNone/>
                      </a:pPr>
                      <a:r>
                        <a:rPr lang="en-IN" b="1" dirty="0"/>
                        <a:t>Compute Optimized(c7g,c6i)</a:t>
                      </a:r>
                      <a:endParaRPr lang="en-IN" dirty="0"/>
                    </a:p>
                  </a:txBody>
                  <a:tcPr anchor="ctr"/>
                </a:tc>
                <a:tc>
                  <a:txBody>
                    <a:bodyPr/>
                    <a:lstStyle/>
                    <a:p>
                      <a:pPr>
                        <a:buNone/>
                      </a:pPr>
                      <a:r>
                        <a:rPr lang="en-IN"/>
                        <a:t>High-performance processors</a:t>
                      </a:r>
                    </a:p>
                  </a:txBody>
                  <a:tcPr anchor="ctr"/>
                </a:tc>
                <a:tc>
                  <a:txBody>
                    <a:bodyPr/>
                    <a:lstStyle/>
                    <a:p>
                      <a:pPr>
                        <a:buNone/>
                      </a:pPr>
                      <a:r>
                        <a:rPr lang="en-IN"/>
                        <a:t>Gaming, ML inference</a:t>
                      </a:r>
                    </a:p>
                  </a:txBody>
                  <a:tcPr anchor="ctr"/>
                </a:tc>
                <a:tc>
                  <a:txBody>
                    <a:bodyPr/>
                    <a:lstStyle/>
                    <a:p>
                      <a:endParaRPr lang="en-US" dirty="0"/>
                    </a:p>
                  </a:txBody>
                  <a:tcPr anchor="ctr"/>
                </a:tc>
                <a:extLst>
                  <a:ext uri="{0D108BD9-81ED-4DB2-BD59-A6C34878D82A}">
                    <a16:rowId xmlns:a16="http://schemas.microsoft.com/office/drawing/2014/main" val="1789202252"/>
                  </a:ext>
                </a:extLst>
              </a:tr>
              <a:tr h="863160">
                <a:tc>
                  <a:txBody>
                    <a:bodyPr/>
                    <a:lstStyle/>
                    <a:p>
                      <a:pPr>
                        <a:buNone/>
                      </a:pPr>
                      <a:r>
                        <a:rPr lang="en-IN" b="1" dirty="0"/>
                        <a:t>Memory Optimized(r6g,x2idn)</a:t>
                      </a:r>
                      <a:endParaRPr lang="en-IN" dirty="0"/>
                    </a:p>
                  </a:txBody>
                  <a:tcPr anchor="ctr"/>
                </a:tc>
                <a:tc>
                  <a:txBody>
                    <a:bodyPr/>
                    <a:lstStyle/>
                    <a:p>
                      <a:pPr>
                        <a:buNone/>
                      </a:pPr>
                      <a:r>
                        <a:rPr lang="en-IN"/>
                        <a:t>Large memory size</a:t>
                      </a:r>
                    </a:p>
                  </a:txBody>
                  <a:tcPr anchor="ctr"/>
                </a:tc>
                <a:tc>
                  <a:txBody>
                    <a:bodyPr/>
                    <a:lstStyle/>
                    <a:p>
                      <a:pPr>
                        <a:buNone/>
                      </a:pPr>
                      <a:r>
                        <a:rPr lang="en-IN"/>
                        <a:t>In-memory databases</a:t>
                      </a:r>
                    </a:p>
                  </a:txBody>
                  <a:tcPr anchor="ctr"/>
                </a:tc>
                <a:tc>
                  <a:txBody>
                    <a:bodyPr/>
                    <a:lstStyle/>
                    <a:p>
                      <a:endParaRPr lang="en-US" dirty="0"/>
                    </a:p>
                  </a:txBody>
                  <a:tcPr anchor="ctr"/>
                </a:tc>
                <a:extLst>
                  <a:ext uri="{0D108BD9-81ED-4DB2-BD59-A6C34878D82A}">
                    <a16:rowId xmlns:a16="http://schemas.microsoft.com/office/drawing/2014/main" val="2325356481"/>
                  </a:ext>
                </a:extLst>
              </a:tr>
              <a:tr h="604212">
                <a:tc>
                  <a:txBody>
                    <a:bodyPr/>
                    <a:lstStyle/>
                    <a:p>
                      <a:pPr>
                        <a:buNone/>
                      </a:pPr>
                      <a:r>
                        <a:rPr lang="en-IN" b="1" dirty="0"/>
                        <a:t>Storage Optimized(i4i,d3en)</a:t>
                      </a:r>
                      <a:endParaRPr lang="en-IN" dirty="0"/>
                    </a:p>
                  </a:txBody>
                  <a:tcPr anchor="ctr"/>
                </a:tc>
                <a:tc>
                  <a:txBody>
                    <a:bodyPr/>
                    <a:lstStyle/>
                    <a:p>
                      <a:pPr>
                        <a:buNone/>
                      </a:pPr>
                      <a:r>
                        <a:rPr lang="en-IN"/>
                        <a:t>High storage throughput</a:t>
                      </a:r>
                    </a:p>
                  </a:txBody>
                  <a:tcPr anchor="ctr"/>
                </a:tc>
                <a:tc>
                  <a:txBody>
                    <a:bodyPr/>
                    <a:lstStyle/>
                    <a:p>
                      <a:pPr>
                        <a:buNone/>
                      </a:pPr>
                      <a:r>
                        <a:rPr lang="en-IN"/>
                        <a:t>Big data, analytics</a:t>
                      </a:r>
                    </a:p>
                  </a:txBody>
                  <a:tcPr anchor="ctr"/>
                </a:tc>
                <a:tc>
                  <a:txBody>
                    <a:bodyPr/>
                    <a:lstStyle/>
                    <a:p>
                      <a:endParaRPr lang="en-US" dirty="0"/>
                    </a:p>
                  </a:txBody>
                  <a:tcPr anchor="ctr"/>
                </a:tc>
                <a:extLst>
                  <a:ext uri="{0D108BD9-81ED-4DB2-BD59-A6C34878D82A}">
                    <a16:rowId xmlns:a16="http://schemas.microsoft.com/office/drawing/2014/main" val="3322085491"/>
                  </a:ext>
                </a:extLst>
              </a:tr>
              <a:tr h="1381056">
                <a:tc>
                  <a:txBody>
                    <a:bodyPr/>
                    <a:lstStyle/>
                    <a:p>
                      <a:pPr>
                        <a:buNone/>
                      </a:pPr>
                      <a:r>
                        <a:rPr lang="en-IN" b="1" dirty="0"/>
                        <a:t>Accelerated Computing(p4,g5)</a:t>
                      </a:r>
                      <a:endParaRPr lang="en-IN" dirty="0"/>
                    </a:p>
                  </a:txBody>
                  <a:tcPr anchor="ctr"/>
                </a:tc>
                <a:tc>
                  <a:txBody>
                    <a:bodyPr/>
                    <a:lstStyle/>
                    <a:p>
                      <a:pPr>
                        <a:buNone/>
                      </a:pPr>
                      <a:r>
                        <a:rPr lang="en-IN"/>
                        <a:t>GPU/FPGA support</a:t>
                      </a:r>
                    </a:p>
                  </a:txBody>
                  <a:tcPr anchor="ctr"/>
                </a:tc>
                <a:tc>
                  <a:txBody>
                    <a:bodyPr/>
                    <a:lstStyle/>
                    <a:p>
                      <a:pPr>
                        <a:buNone/>
                      </a:pPr>
                      <a:r>
                        <a:rPr lang="it-IT" dirty="0"/>
                        <a:t>AI/ML training, video processing</a:t>
                      </a:r>
                    </a:p>
                  </a:txBody>
                  <a:tcPr anchor="ctr"/>
                </a:tc>
                <a:tc>
                  <a:txBody>
                    <a:bodyPr/>
                    <a:lstStyle/>
                    <a:p>
                      <a:endParaRPr lang="en-US" dirty="0"/>
                    </a:p>
                  </a:txBody>
                  <a:tcPr anchor="ctr"/>
                </a:tc>
                <a:extLst>
                  <a:ext uri="{0D108BD9-81ED-4DB2-BD59-A6C34878D82A}">
                    <a16:rowId xmlns:a16="http://schemas.microsoft.com/office/drawing/2014/main" val="2682318458"/>
                  </a:ext>
                </a:extLst>
              </a:tr>
            </a:tbl>
          </a:graphicData>
        </a:graphic>
      </p:graphicFrame>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168621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655D-0BF0-8342-78D6-B41CE8ABEBD3}"/>
              </a:ext>
            </a:extLst>
          </p:cNvPr>
          <p:cNvSpPr>
            <a:spLocks noGrp="1"/>
          </p:cNvSpPr>
          <p:nvPr>
            <p:ph type="title"/>
          </p:nvPr>
        </p:nvSpPr>
        <p:spPr>
          <a:xfrm>
            <a:off x="3283920" y="85077"/>
            <a:ext cx="7965461" cy="607866"/>
          </a:xfrm>
        </p:spPr>
        <p:txBody>
          <a:bodyPr/>
          <a:lstStyle/>
          <a:p>
            <a:r>
              <a:rPr lang="en-IN" dirty="0"/>
              <a:t>Launching an instance</a:t>
            </a:r>
          </a:p>
        </p:txBody>
      </p:sp>
      <p:pic>
        <p:nvPicPr>
          <p:cNvPr id="6" name="Content Placeholder 5">
            <a:extLst>
              <a:ext uri="{FF2B5EF4-FFF2-40B4-BE49-F238E27FC236}">
                <a16:creationId xmlns:a16="http://schemas.microsoft.com/office/drawing/2014/main" id="{5588EDB0-4F18-452A-6F41-24F56A022F46}"/>
              </a:ext>
            </a:extLst>
          </p:cNvPr>
          <p:cNvPicPr>
            <a:picLocks noGrp="1" noChangeAspect="1"/>
          </p:cNvPicPr>
          <p:nvPr>
            <p:ph sz="half" idx="2"/>
          </p:nvPr>
        </p:nvPicPr>
        <p:blipFill>
          <a:blip r:embed="rId2"/>
          <a:stretch>
            <a:fillRect/>
          </a:stretch>
        </p:blipFill>
        <p:spPr>
          <a:xfrm>
            <a:off x="0" y="1065065"/>
            <a:ext cx="12095018" cy="5707858"/>
          </a:xfrm>
        </p:spPr>
      </p:pic>
      <p:sp>
        <p:nvSpPr>
          <p:cNvPr id="4" name="Slide Number Placeholder 3">
            <a:extLst>
              <a:ext uri="{FF2B5EF4-FFF2-40B4-BE49-F238E27FC236}">
                <a16:creationId xmlns:a16="http://schemas.microsoft.com/office/drawing/2014/main" id="{4357E978-6946-5CB3-FECD-ED1D2575DE59}"/>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648647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36DDB9-8D2D-D65B-76F2-5F8BE6FD1285}"/>
              </a:ext>
            </a:extLst>
          </p:cNvPr>
          <p:cNvPicPr>
            <a:picLocks noGrp="1" noChangeAspect="1"/>
          </p:cNvPicPr>
          <p:nvPr>
            <p:ph sz="half" idx="2"/>
          </p:nvPr>
        </p:nvPicPr>
        <p:blipFill>
          <a:blip r:embed="rId2"/>
          <a:stretch>
            <a:fillRect/>
          </a:stretch>
        </p:blipFill>
        <p:spPr>
          <a:xfrm>
            <a:off x="0" y="0"/>
            <a:ext cx="12115800" cy="6400801"/>
          </a:xfrm>
        </p:spPr>
      </p:pic>
      <p:sp>
        <p:nvSpPr>
          <p:cNvPr id="4" name="Slide Number Placeholder 3">
            <a:extLst>
              <a:ext uri="{FF2B5EF4-FFF2-40B4-BE49-F238E27FC236}">
                <a16:creationId xmlns:a16="http://schemas.microsoft.com/office/drawing/2014/main" id="{1BF69E53-5250-640B-2316-20D82A10E728}"/>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3603493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8604DE6-6A9A-C237-CAF1-1A441F32624F}"/>
              </a:ext>
            </a:extLst>
          </p:cNvPr>
          <p:cNvPicPr>
            <a:picLocks noGrp="1" noChangeAspect="1"/>
          </p:cNvPicPr>
          <p:nvPr>
            <p:ph sz="half" idx="2"/>
          </p:nvPr>
        </p:nvPicPr>
        <p:blipFill>
          <a:blip r:embed="rId2"/>
          <a:stretch>
            <a:fillRect/>
          </a:stretch>
        </p:blipFill>
        <p:spPr>
          <a:xfrm>
            <a:off x="0" y="103910"/>
            <a:ext cx="12192000" cy="6670964"/>
          </a:xfrm>
        </p:spPr>
      </p:pic>
      <p:sp>
        <p:nvSpPr>
          <p:cNvPr id="4" name="Slide Number Placeholder 3">
            <a:extLst>
              <a:ext uri="{FF2B5EF4-FFF2-40B4-BE49-F238E27FC236}">
                <a16:creationId xmlns:a16="http://schemas.microsoft.com/office/drawing/2014/main" id="{9BC6F0D3-9887-9EB1-8AE9-65FFCFF99718}"/>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5961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884315-A92E-D9BB-5E57-500AA98B1C44}"/>
              </a:ext>
            </a:extLst>
          </p:cNvPr>
          <p:cNvPicPr>
            <a:picLocks noGrp="1" noChangeAspect="1"/>
          </p:cNvPicPr>
          <p:nvPr>
            <p:ph sz="half" idx="2"/>
          </p:nvPr>
        </p:nvPicPr>
        <p:blipFill>
          <a:blip r:embed="rId2"/>
          <a:stretch>
            <a:fillRect/>
          </a:stretch>
        </p:blipFill>
        <p:spPr>
          <a:xfrm>
            <a:off x="0" y="0"/>
            <a:ext cx="12191999" cy="6857999"/>
          </a:xfrm>
        </p:spPr>
      </p:pic>
      <p:sp>
        <p:nvSpPr>
          <p:cNvPr id="4" name="Slide Number Placeholder 3">
            <a:extLst>
              <a:ext uri="{FF2B5EF4-FFF2-40B4-BE49-F238E27FC236}">
                <a16:creationId xmlns:a16="http://schemas.microsoft.com/office/drawing/2014/main" id="{D9B3BCA2-64A8-BF37-CA76-B4507CEC2E23}"/>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382265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4CB9-C7CD-2EF1-A9CC-2E3DDE24340C}"/>
              </a:ext>
            </a:extLst>
          </p:cNvPr>
          <p:cNvSpPr>
            <a:spLocks noGrp="1"/>
          </p:cNvSpPr>
          <p:nvPr>
            <p:ph type="title"/>
          </p:nvPr>
        </p:nvSpPr>
        <p:spPr>
          <a:xfrm>
            <a:off x="663541" y="203921"/>
            <a:ext cx="10864917" cy="739055"/>
          </a:xfrm>
        </p:spPr>
        <p:txBody>
          <a:bodyPr/>
          <a:lstStyle/>
          <a:p>
            <a:r>
              <a:rPr lang="en-IN" dirty="0"/>
              <a:t>Amazon s3(SIMPLE STORAGE SERVICE</a:t>
            </a:r>
          </a:p>
        </p:txBody>
      </p:sp>
      <p:sp>
        <p:nvSpPr>
          <p:cNvPr id="3" name="Content Placeholder 2">
            <a:extLst>
              <a:ext uri="{FF2B5EF4-FFF2-40B4-BE49-F238E27FC236}">
                <a16:creationId xmlns:a16="http://schemas.microsoft.com/office/drawing/2014/main" id="{711A3817-EEF5-83F8-23CB-83085CB5A813}"/>
              </a:ext>
            </a:extLst>
          </p:cNvPr>
          <p:cNvSpPr>
            <a:spLocks noGrp="1"/>
          </p:cNvSpPr>
          <p:nvPr>
            <p:ph sz="half" idx="2"/>
          </p:nvPr>
        </p:nvSpPr>
        <p:spPr>
          <a:xfrm>
            <a:off x="561108" y="1433945"/>
            <a:ext cx="10864917" cy="4366782"/>
          </a:xfrm>
        </p:spPr>
        <p:txBody>
          <a:bodyPr>
            <a:normAutofit/>
          </a:bodyPr>
          <a:lstStyle/>
          <a:p>
            <a:pPr marL="0" indent="0">
              <a:buNone/>
            </a:pPr>
            <a:r>
              <a:rPr lang="en-IN" sz="2800" b="1" dirty="0">
                <a:solidFill>
                  <a:schemeClr val="tx1"/>
                </a:solidFill>
              </a:rPr>
              <a:t>What is S3?</a:t>
            </a:r>
          </a:p>
          <a:p>
            <a:r>
              <a:rPr lang="en-US" sz="2400" dirty="0"/>
              <a:t>Amazon S3 is an object storage service that offers industry-leading scalability, data availability, security, and performance.</a:t>
            </a:r>
          </a:p>
          <a:p>
            <a:r>
              <a:rPr lang="en-US" sz="2400" dirty="0"/>
              <a:t>It stores data as object inside buckets.</a:t>
            </a:r>
          </a:p>
          <a:p>
            <a:r>
              <a:rPr lang="en-US" sz="2400" dirty="0"/>
              <a:t>Each object contains:</a:t>
            </a:r>
          </a:p>
          <a:p>
            <a:pPr lvl="1"/>
            <a:r>
              <a:rPr lang="en-US" sz="2400" dirty="0"/>
              <a:t>Data (your file)</a:t>
            </a:r>
          </a:p>
          <a:p>
            <a:pPr lvl="1"/>
            <a:r>
              <a:rPr lang="en-US" sz="2400" dirty="0"/>
              <a:t>Metadata (information about the file)</a:t>
            </a:r>
          </a:p>
          <a:p>
            <a:pPr lvl="1"/>
            <a:r>
              <a:rPr lang="en-US" sz="2400" dirty="0"/>
              <a:t>Unique key (identifier)</a:t>
            </a:r>
          </a:p>
          <a:p>
            <a:endParaRPr lang="en-IN" sz="2400" dirty="0"/>
          </a:p>
        </p:txBody>
      </p:sp>
      <p:sp>
        <p:nvSpPr>
          <p:cNvPr id="4" name="Slide Number Placeholder 3">
            <a:extLst>
              <a:ext uri="{FF2B5EF4-FFF2-40B4-BE49-F238E27FC236}">
                <a16:creationId xmlns:a16="http://schemas.microsoft.com/office/drawing/2014/main" id="{B7005139-2968-5394-5F93-B65275BCE563}"/>
              </a:ext>
            </a:extLst>
          </p:cNvPr>
          <p:cNvSpPr>
            <a:spLocks noGrp="1"/>
          </p:cNvSpPr>
          <p:nvPr>
            <p:ph type="sldNum" sz="quarter" idx="10"/>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354232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747F-0909-F910-D09C-A3B5111DCFF9}"/>
              </a:ext>
            </a:extLst>
          </p:cNvPr>
          <p:cNvSpPr>
            <a:spLocks noGrp="1"/>
          </p:cNvSpPr>
          <p:nvPr>
            <p:ph type="title"/>
          </p:nvPr>
        </p:nvSpPr>
        <p:spPr>
          <a:xfrm>
            <a:off x="914400" y="642290"/>
            <a:ext cx="6583680" cy="572795"/>
          </a:xfrm>
        </p:spPr>
        <p:txBody>
          <a:bodyPr/>
          <a:lstStyle/>
          <a:p>
            <a:r>
              <a:rPr lang="en-IN" dirty="0"/>
              <a:t>Buckets</a:t>
            </a:r>
          </a:p>
        </p:txBody>
      </p:sp>
      <p:sp>
        <p:nvSpPr>
          <p:cNvPr id="3" name="Content Placeholder 2">
            <a:extLst>
              <a:ext uri="{FF2B5EF4-FFF2-40B4-BE49-F238E27FC236}">
                <a16:creationId xmlns:a16="http://schemas.microsoft.com/office/drawing/2014/main" id="{B31C02E8-BB64-7C36-8924-53A11CF6E9C8}"/>
              </a:ext>
            </a:extLst>
          </p:cNvPr>
          <p:cNvSpPr>
            <a:spLocks noGrp="1"/>
          </p:cNvSpPr>
          <p:nvPr>
            <p:ph idx="1"/>
          </p:nvPr>
        </p:nvSpPr>
        <p:spPr>
          <a:xfrm>
            <a:off x="997527" y="1702031"/>
            <a:ext cx="9871363" cy="4272742"/>
          </a:xfrm>
        </p:spPr>
        <p:txBody>
          <a:bodyPr/>
          <a:lstStyle/>
          <a:p>
            <a:pPr marL="342900" indent="-342900">
              <a:buFont typeface="Arial" panose="020B0604020202020204" pitchFamily="34" charset="0"/>
              <a:buChar char="•"/>
            </a:pPr>
            <a:r>
              <a:rPr lang="en-IN" dirty="0"/>
              <a:t>Buckets are the container for objects.</a:t>
            </a:r>
          </a:p>
          <a:p>
            <a:pPr marL="342900" indent="-342900">
              <a:buFont typeface="Arial" panose="020B0604020202020204" pitchFamily="34" charset="0"/>
              <a:buChar char="•"/>
            </a:pPr>
            <a:r>
              <a:rPr lang="en-US" dirty="0"/>
              <a:t>For each bucket, you can control access to it (who can create, delete, and list objects in the bucket)</a:t>
            </a:r>
          </a:p>
          <a:p>
            <a:pPr marL="342900" indent="-342900">
              <a:buFont typeface="Arial" panose="020B0604020202020204" pitchFamily="34" charset="0"/>
              <a:buChar char="•"/>
            </a:pPr>
            <a:r>
              <a:rPr lang="en-US" dirty="0"/>
              <a:t> You can view access logs for it and its objects, and choose the geographical region where Amazon S3 will store the bucket and its contents.</a:t>
            </a:r>
            <a:endParaRPr lang="en-IN" dirty="0"/>
          </a:p>
        </p:txBody>
      </p:sp>
      <p:sp>
        <p:nvSpPr>
          <p:cNvPr id="4" name="Slide Number Placeholder 3">
            <a:extLst>
              <a:ext uri="{FF2B5EF4-FFF2-40B4-BE49-F238E27FC236}">
                <a16:creationId xmlns:a16="http://schemas.microsoft.com/office/drawing/2014/main" id="{9D581259-29D7-EF94-6C14-79D99CE32BA4}"/>
              </a:ext>
            </a:extLst>
          </p:cNvPr>
          <p:cNvSpPr>
            <a:spLocks noGrp="1"/>
          </p:cNvSpPr>
          <p:nvPr>
            <p:ph type="sldNum" sz="quarter" idx="10"/>
          </p:nvPr>
        </p:nvSpPr>
        <p:spPr/>
        <p:txBody>
          <a:bodyPr/>
          <a:lstStyle/>
          <a:p>
            <a:fld id="{48F63A3B-78C7-47BE-AE5E-E10140E04643}" type="slidenum">
              <a:rPr lang="en-US" smtClean="0"/>
              <a:pPr/>
              <a:t>19</a:t>
            </a:fld>
            <a:endParaRPr lang="en-US" dirty="0"/>
          </a:p>
        </p:txBody>
      </p:sp>
    </p:spTree>
    <p:extLst>
      <p:ext uri="{BB962C8B-B14F-4D97-AF65-F5344CB8AC3E}">
        <p14:creationId xmlns:p14="http://schemas.microsoft.com/office/powerpoint/2010/main" val="256683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28700"/>
            <a:ext cx="6583680" cy="655922"/>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024933"/>
            <a:ext cx="8842664" cy="3361129"/>
          </a:xfrm>
        </p:spPr>
        <p:txBody>
          <a:bodyPr>
            <a:normAutofit/>
          </a:bodyPr>
          <a:lstStyle/>
          <a:p>
            <a:r>
              <a:rPr lang="en-US" dirty="0"/>
              <a:t>What is AWS?</a:t>
            </a:r>
          </a:p>
          <a:p>
            <a:r>
              <a:rPr lang="en-US" dirty="0"/>
              <a:t>Global Infrastructure</a:t>
            </a:r>
          </a:p>
          <a:p>
            <a:r>
              <a:rPr lang="en-US" dirty="0"/>
              <a:t>Regions</a:t>
            </a:r>
          </a:p>
          <a:p>
            <a:r>
              <a:rPr lang="en-US" dirty="0"/>
              <a:t>Availability Zones</a:t>
            </a:r>
          </a:p>
          <a:p>
            <a:r>
              <a:rPr lang="en-US" dirty="0"/>
              <a:t>Edge Location</a:t>
            </a:r>
            <a:br>
              <a:rPr lang="en-US" dirty="0"/>
            </a:br>
            <a:r>
              <a:rPr lang="en-US" dirty="0"/>
              <a:t>Free Tier</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
        <p:nvSpPr>
          <p:cNvPr id="5" name="TextBox 4">
            <a:extLst>
              <a:ext uri="{FF2B5EF4-FFF2-40B4-BE49-F238E27FC236}">
                <a16:creationId xmlns:a16="http://schemas.microsoft.com/office/drawing/2014/main" id="{2ED65FBC-A654-3E98-C7CD-86097D997EEE}"/>
              </a:ext>
            </a:extLst>
          </p:cNvPr>
          <p:cNvSpPr txBox="1"/>
          <p:nvPr/>
        </p:nvSpPr>
        <p:spPr>
          <a:xfrm>
            <a:off x="4060767" y="2097926"/>
            <a:ext cx="3202478" cy="4431983"/>
          </a:xfrm>
          <a:prstGeom prst="rect">
            <a:avLst/>
          </a:prstGeom>
          <a:noFill/>
        </p:spPr>
        <p:txBody>
          <a:bodyPr wrap="square" rtlCol="0">
            <a:spAutoFit/>
          </a:bodyPr>
          <a:lstStyle/>
          <a:p>
            <a:r>
              <a:rPr lang="en-IN" sz="2400" dirty="0">
                <a:solidFill>
                  <a:schemeClr val="accent6"/>
                </a:solidFill>
              </a:rPr>
              <a:t>What is EC2?</a:t>
            </a:r>
          </a:p>
          <a:p>
            <a:r>
              <a:rPr lang="en-IN" sz="2400" dirty="0">
                <a:solidFill>
                  <a:schemeClr val="accent6"/>
                </a:solidFill>
              </a:rPr>
              <a:t>EC2 use cases</a:t>
            </a:r>
          </a:p>
          <a:p>
            <a:r>
              <a:rPr lang="en-IN" sz="2400" dirty="0">
                <a:solidFill>
                  <a:schemeClr val="accent6"/>
                </a:solidFill>
              </a:rPr>
              <a:t>EC2 instance types</a:t>
            </a:r>
          </a:p>
          <a:p>
            <a:r>
              <a:rPr lang="en-IN" sz="2400" dirty="0">
                <a:solidFill>
                  <a:schemeClr val="accent6"/>
                </a:solidFill>
              </a:rPr>
              <a:t>Launching instance</a:t>
            </a:r>
          </a:p>
          <a:p>
            <a:r>
              <a:rPr lang="en-IN" sz="2400" dirty="0">
                <a:solidFill>
                  <a:schemeClr val="accent6"/>
                </a:solidFill>
              </a:rPr>
              <a:t>What is S3?</a:t>
            </a:r>
          </a:p>
          <a:p>
            <a:r>
              <a:rPr lang="en-IN" sz="2400" dirty="0">
                <a:solidFill>
                  <a:schemeClr val="accent6"/>
                </a:solidFill>
              </a:rPr>
              <a:t>Bucket</a:t>
            </a:r>
          </a:p>
          <a:p>
            <a:r>
              <a:rPr lang="en-IN" sz="2400" dirty="0">
                <a:solidFill>
                  <a:schemeClr val="accent6"/>
                </a:solidFill>
              </a:rPr>
              <a:t>Objects</a:t>
            </a:r>
          </a:p>
          <a:p>
            <a:r>
              <a:rPr lang="en-IN" sz="2400" dirty="0">
                <a:solidFill>
                  <a:schemeClr val="accent6"/>
                </a:solidFill>
              </a:rPr>
              <a:t>S3 UI</a:t>
            </a:r>
          </a:p>
          <a:p>
            <a:endParaRPr lang="en-IN" dirty="0"/>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7210712E-C364-F786-E8D7-D21CBDD1CF42}"/>
              </a:ext>
            </a:extLst>
          </p:cNvPr>
          <p:cNvSpPr txBox="1"/>
          <p:nvPr/>
        </p:nvSpPr>
        <p:spPr>
          <a:xfrm>
            <a:off x="7169726" y="2024933"/>
            <a:ext cx="2358737" cy="2585323"/>
          </a:xfrm>
          <a:prstGeom prst="rect">
            <a:avLst/>
          </a:prstGeom>
          <a:noFill/>
        </p:spPr>
        <p:txBody>
          <a:bodyPr wrap="square" rtlCol="0">
            <a:spAutoFit/>
          </a:bodyPr>
          <a:lstStyle/>
          <a:p>
            <a:r>
              <a:rPr lang="en-IN" sz="2400" dirty="0">
                <a:solidFill>
                  <a:schemeClr val="accent6"/>
                </a:solidFill>
              </a:rPr>
              <a:t>Use cases</a:t>
            </a:r>
          </a:p>
          <a:p>
            <a:r>
              <a:rPr lang="en-IN" sz="2400" dirty="0">
                <a:solidFill>
                  <a:schemeClr val="accent6"/>
                </a:solidFill>
              </a:rPr>
              <a:t>What is IAM?</a:t>
            </a:r>
          </a:p>
          <a:p>
            <a:r>
              <a:rPr lang="en-IN" sz="2400" dirty="0">
                <a:solidFill>
                  <a:schemeClr val="accent6"/>
                </a:solidFill>
              </a:rPr>
              <a:t>IAM users</a:t>
            </a:r>
          </a:p>
          <a:p>
            <a:r>
              <a:rPr lang="en-IN" sz="2400" dirty="0">
                <a:solidFill>
                  <a:schemeClr val="accent6"/>
                </a:solidFill>
              </a:rPr>
              <a:t>Roles</a:t>
            </a:r>
          </a:p>
          <a:p>
            <a:r>
              <a:rPr lang="en-IN" sz="2400" dirty="0">
                <a:solidFill>
                  <a:schemeClr val="accent6"/>
                </a:solidFill>
              </a:rPr>
              <a:t>Policies</a:t>
            </a:r>
          </a:p>
          <a:p>
            <a:r>
              <a:rPr lang="en-IN" sz="2400" dirty="0">
                <a:solidFill>
                  <a:schemeClr val="accent6"/>
                </a:solidFill>
              </a:rPr>
              <a:t>Permissions</a:t>
            </a:r>
          </a:p>
          <a:p>
            <a:endParaRPr lang="en-IN"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13CA-E341-BDFC-1DE5-64BBBC158FFC}"/>
              </a:ext>
            </a:extLst>
          </p:cNvPr>
          <p:cNvSpPr>
            <a:spLocks noGrp="1"/>
          </p:cNvSpPr>
          <p:nvPr>
            <p:ph type="title"/>
          </p:nvPr>
        </p:nvSpPr>
        <p:spPr>
          <a:xfrm>
            <a:off x="914400" y="344200"/>
            <a:ext cx="6583680" cy="697486"/>
          </a:xfrm>
        </p:spPr>
        <p:txBody>
          <a:bodyPr/>
          <a:lstStyle/>
          <a:p>
            <a:r>
              <a:rPr lang="en-IN" dirty="0"/>
              <a:t>OBJECTS</a:t>
            </a:r>
          </a:p>
        </p:txBody>
      </p:sp>
      <p:sp>
        <p:nvSpPr>
          <p:cNvPr id="3" name="Content Placeholder 2">
            <a:extLst>
              <a:ext uri="{FF2B5EF4-FFF2-40B4-BE49-F238E27FC236}">
                <a16:creationId xmlns:a16="http://schemas.microsoft.com/office/drawing/2014/main" id="{08E727FA-8AC8-12FA-1EF1-619ACDE50D7F}"/>
              </a:ext>
            </a:extLst>
          </p:cNvPr>
          <p:cNvSpPr>
            <a:spLocks noGrp="1"/>
          </p:cNvSpPr>
          <p:nvPr>
            <p:ph idx="1"/>
          </p:nvPr>
        </p:nvSpPr>
        <p:spPr>
          <a:xfrm>
            <a:off x="997526" y="1444336"/>
            <a:ext cx="9360911" cy="4597648"/>
          </a:xfrm>
        </p:spPr>
        <p:txBody>
          <a:bodyPr/>
          <a:lstStyle/>
          <a:p>
            <a:pPr marL="342900" indent="-342900">
              <a:buFont typeface="Arial" panose="020B0604020202020204" pitchFamily="34" charset="0"/>
              <a:buChar char="•"/>
            </a:pPr>
            <a:r>
              <a:rPr lang="en-US" dirty="0"/>
              <a:t>Objects are the fundamental entities stored in Amazon S3</a:t>
            </a:r>
          </a:p>
          <a:p>
            <a:pPr marL="342900" indent="-342900">
              <a:buFont typeface="Arial" panose="020B0604020202020204" pitchFamily="34" charset="0"/>
              <a:buChar char="•"/>
            </a:pPr>
            <a:r>
              <a:rPr lang="en-US" dirty="0"/>
              <a:t>Objects consist of object data and metadata</a:t>
            </a:r>
          </a:p>
          <a:p>
            <a:pPr marL="342900" indent="-342900">
              <a:buFont typeface="Arial" panose="020B0604020202020204" pitchFamily="34" charset="0"/>
              <a:buChar char="•"/>
            </a:pPr>
            <a:r>
              <a:rPr lang="en-US" dirty="0"/>
              <a:t>Every object is contained in a bucket</a:t>
            </a:r>
          </a:p>
          <a:p>
            <a:pPr marL="342900" indent="-342900">
              <a:buFont typeface="Arial" panose="020B0604020202020204" pitchFamily="34" charset="0"/>
              <a:buChar char="•"/>
            </a:pPr>
            <a:r>
              <a:rPr lang="en-US" dirty="0"/>
              <a:t>The metadata is a set of name-value pairs that describe the object</a:t>
            </a:r>
          </a:p>
          <a:p>
            <a:pPr marL="342900" indent="-342900">
              <a:buFont typeface="Arial" panose="020B0604020202020204" pitchFamily="34" charset="0"/>
              <a:buChar char="•"/>
            </a:pPr>
            <a:r>
              <a:rPr lang="en-IN" dirty="0"/>
              <a:t>Files + metadata stored in buckets.</a:t>
            </a:r>
          </a:p>
          <a:p>
            <a:pPr marL="342900" indent="-342900">
              <a:buFont typeface="Arial" panose="020B0604020202020204" pitchFamily="34" charset="0"/>
              <a:buChar char="•"/>
            </a:pPr>
            <a:r>
              <a:rPr lang="en-US" dirty="0"/>
              <a:t>An object is uniquely identified within a bucket by a key (name) and a version ID (if S3 Versioning is enabled on the bucket)</a:t>
            </a:r>
            <a:endParaRPr lang="en-IN" dirty="0"/>
          </a:p>
        </p:txBody>
      </p:sp>
      <p:sp>
        <p:nvSpPr>
          <p:cNvPr id="4" name="Slide Number Placeholder 3">
            <a:extLst>
              <a:ext uri="{FF2B5EF4-FFF2-40B4-BE49-F238E27FC236}">
                <a16:creationId xmlns:a16="http://schemas.microsoft.com/office/drawing/2014/main" id="{35593760-9E48-5C36-AF86-1A8962516732}"/>
              </a:ext>
            </a:extLst>
          </p:cNvPr>
          <p:cNvSpPr>
            <a:spLocks noGrp="1"/>
          </p:cNvSpPr>
          <p:nvPr>
            <p:ph type="sldNum" sz="quarter" idx="10"/>
          </p:nvPr>
        </p:nvSpPr>
        <p:spPr/>
        <p:txBody>
          <a:bodyPr/>
          <a:lstStyle/>
          <a:p>
            <a:fld id="{48F63A3B-78C7-47BE-AE5E-E10140E04643}" type="slidenum">
              <a:rPr lang="en-US" smtClean="0"/>
              <a:pPr/>
              <a:t>20</a:t>
            </a:fld>
            <a:endParaRPr lang="en-US" dirty="0"/>
          </a:p>
        </p:txBody>
      </p:sp>
    </p:spTree>
    <p:extLst>
      <p:ext uri="{BB962C8B-B14F-4D97-AF65-F5344CB8AC3E}">
        <p14:creationId xmlns:p14="http://schemas.microsoft.com/office/powerpoint/2010/main" val="77546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A231-743B-3927-A709-117F052EFFBF}"/>
              </a:ext>
            </a:extLst>
          </p:cNvPr>
          <p:cNvSpPr>
            <a:spLocks noGrp="1"/>
          </p:cNvSpPr>
          <p:nvPr>
            <p:ph type="title"/>
          </p:nvPr>
        </p:nvSpPr>
        <p:spPr>
          <a:xfrm>
            <a:off x="765974" y="509154"/>
            <a:ext cx="6583680" cy="624749"/>
          </a:xfrm>
        </p:spPr>
        <p:txBody>
          <a:bodyPr/>
          <a:lstStyle/>
          <a:p>
            <a:r>
              <a:rPr lang="en-IN" dirty="0"/>
              <a:t>USE cases</a:t>
            </a:r>
          </a:p>
        </p:txBody>
      </p:sp>
      <p:sp>
        <p:nvSpPr>
          <p:cNvPr id="4" name="Slide Number Placeholder 3">
            <a:extLst>
              <a:ext uri="{FF2B5EF4-FFF2-40B4-BE49-F238E27FC236}">
                <a16:creationId xmlns:a16="http://schemas.microsoft.com/office/drawing/2014/main" id="{75A4DEFB-4C8F-144B-9CA4-E152E2571291}"/>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
        <p:nvSpPr>
          <p:cNvPr id="5" name="Rectangle 1">
            <a:extLst>
              <a:ext uri="{FF2B5EF4-FFF2-40B4-BE49-F238E27FC236}">
                <a16:creationId xmlns:a16="http://schemas.microsoft.com/office/drawing/2014/main" id="{0414C5A8-EA09-064D-CF63-C759F79CB78C}"/>
              </a:ext>
            </a:extLst>
          </p:cNvPr>
          <p:cNvSpPr>
            <a:spLocks noGrp="1" noChangeArrowheads="1"/>
          </p:cNvSpPr>
          <p:nvPr>
            <p:ph idx="1"/>
          </p:nvPr>
        </p:nvSpPr>
        <p:spPr bwMode="auto">
          <a:xfrm>
            <a:off x="682140" y="1293783"/>
            <a:ext cx="658368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Data backups &amp; archiving.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Hosting static websites.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Storing big data for analytics.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Media storage (images, videos, documents).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Disaster recovery &amp; replication.</a:t>
            </a:r>
          </a:p>
        </p:txBody>
      </p:sp>
    </p:spTree>
    <p:extLst>
      <p:ext uri="{BB962C8B-B14F-4D97-AF65-F5344CB8AC3E}">
        <p14:creationId xmlns:p14="http://schemas.microsoft.com/office/powerpoint/2010/main" val="2780020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3EA8-A235-5ABC-B540-D48426A866EB}"/>
              </a:ext>
            </a:extLst>
          </p:cNvPr>
          <p:cNvSpPr>
            <a:spLocks noGrp="1"/>
          </p:cNvSpPr>
          <p:nvPr>
            <p:ph type="title"/>
          </p:nvPr>
        </p:nvSpPr>
        <p:spPr>
          <a:xfrm>
            <a:off x="765974" y="83127"/>
            <a:ext cx="6583680" cy="707876"/>
          </a:xfrm>
        </p:spPr>
        <p:txBody>
          <a:bodyPr/>
          <a:lstStyle/>
          <a:p>
            <a:r>
              <a:rPr lang="en-IN" dirty="0"/>
              <a:t>S3 UI</a:t>
            </a:r>
          </a:p>
        </p:txBody>
      </p:sp>
      <p:pic>
        <p:nvPicPr>
          <p:cNvPr id="6" name="Content Placeholder 5">
            <a:extLst>
              <a:ext uri="{FF2B5EF4-FFF2-40B4-BE49-F238E27FC236}">
                <a16:creationId xmlns:a16="http://schemas.microsoft.com/office/drawing/2014/main" id="{83A28F38-90F0-ED98-D56D-C568AE942CE1}"/>
              </a:ext>
            </a:extLst>
          </p:cNvPr>
          <p:cNvPicPr>
            <a:picLocks noGrp="1" noChangeAspect="1"/>
          </p:cNvPicPr>
          <p:nvPr>
            <p:ph idx="1"/>
          </p:nvPr>
        </p:nvPicPr>
        <p:blipFill>
          <a:blip r:embed="rId2"/>
          <a:stretch>
            <a:fillRect/>
          </a:stretch>
        </p:blipFill>
        <p:spPr>
          <a:xfrm>
            <a:off x="0" y="1381991"/>
            <a:ext cx="12115800" cy="5392882"/>
          </a:xfrm>
        </p:spPr>
      </p:pic>
      <p:sp>
        <p:nvSpPr>
          <p:cNvPr id="4" name="Slide Number Placeholder 3">
            <a:extLst>
              <a:ext uri="{FF2B5EF4-FFF2-40B4-BE49-F238E27FC236}">
                <a16:creationId xmlns:a16="http://schemas.microsoft.com/office/drawing/2014/main" id="{223F72E0-4CCE-8546-ABA7-734411D3BAE2}"/>
              </a:ext>
            </a:extLst>
          </p:cNvPr>
          <p:cNvSpPr>
            <a:spLocks noGrp="1"/>
          </p:cNvSpPr>
          <p:nvPr>
            <p:ph type="sldNum" sz="quarter" idx="10"/>
          </p:nvPr>
        </p:nvSpPr>
        <p:spPr/>
        <p:txBody>
          <a:bodyPr/>
          <a:lstStyle/>
          <a:p>
            <a:fld id="{48F63A3B-78C7-47BE-AE5E-E10140E04643}" type="slidenum">
              <a:rPr lang="en-US" smtClean="0"/>
              <a:pPr/>
              <a:t>22</a:t>
            </a:fld>
            <a:endParaRPr lang="en-US" dirty="0"/>
          </a:p>
        </p:txBody>
      </p:sp>
    </p:spTree>
    <p:extLst>
      <p:ext uri="{BB962C8B-B14F-4D97-AF65-F5344CB8AC3E}">
        <p14:creationId xmlns:p14="http://schemas.microsoft.com/office/powerpoint/2010/main" val="154951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9DEE52-A688-ACD5-C9B5-E63EDCE825A0}"/>
              </a:ext>
            </a:extLst>
          </p:cNvPr>
          <p:cNvPicPr>
            <a:picLocks noGrp="1" noChangeAspect="1"/>
          </p:cNvPicPr>
          <p:nvPr>
            <p:ph idx="1"/>
          </p:nvPr>
        </p:nvPicPr>
        <p:blipFill>
          <a:blip r:embed="rId2"/>
          <a:stretch>
            <a:fillRect/>
          </a:stretch>
        </p:blipFill>
        <p:spPr>
          <a:xfrm>
            <a:off x="0" y="135081"/>
            <a:ext cx="12084627" cy="6546273"/>
          </a:xfrm>
        </p:spPr>
      </p:pic>
      <p:sp>
        <p:nvSpPr>
          <p:cNvPr id="4" name="Slide Number Placeholder 3">
            <a:extLst>
              <a:ext uri="{FF2B5EF4-FFF2-40B4-BE49-F238E27FC236}">
                <a16:creationId xmlns:a16="http://schemas.microsoft.com/office/drawing/2014/main" id="{B2AC5A9D-608A-D9D9-7726-4F227C461A8A}"/>
              </a:ext>
            </a:extLst>
          </p:cNvPr>
          <p:cNvSpPr>
            <a:spLocks noGrp="1"/>
          </p:cNvSpPr>
          <p:nvPr>
            <p:ph type="sldNum" sz="quarter" idx="10"/>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273475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B29648-5233-53BB-DD76-3008F95E944F}"/>
              </a:ext>
            </a:extLst>
          </p:cNvPr>
          <p:cNvPicPr>
            <a:picLocks noGrp="1" noChangeAspect="1"/>
          </p:cNvPicPr>
          <p:nvPr>
            <p:ph idx="1"/>
          </p:nvPr>
        </p:nvPicPr>
        <p:blipFill>
          <a:blip r:embed="rId2"/>
          <a:stretch>
            <a:fillRect/>
          </a:stretch>
        </p:blipFill>
        <p:spPr>
          <a:xfrm>
            <a:off x="0" y="1"/>
            <a:ext cx="12192000" cy="6858000"/>
          </a:xfrm>
        </p:spPr>
      </p:pic>
      <p:sp>
        <p:nvSpPr>
          <p:cNvPr id="4" name="Slide Number Placeholder 3">
            <a:extLst>
              <a:ext uri="{FF2B5EF4-FFF2-40B4-BE49-F238E27FC236}">
                <a16:creationId xmlns:a16="http://schemas.microsoft.com/office/drawing/2014/main" id="{A39432A7-916B-3B86-8C66-6AB274CA8CC3}"/>
              </a:ext>
            </a:extLst>
          </p:cNvPr>
          <p:cNvSpPr>
            <a:spLocks noGrp="1"/>
          </p:cNvSpPr>
          <p:nvPr>
            <p:ph type="sldNum" sz="quarter" idx="10"/>
          </p:nvPr>
        </p:nvSpPr>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276265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F6B3-B431-D483-0041-F62CA7B1A72D}"/>
              </a:ext>
            </a:extLst>
          </p:cNvPr>
          <p:cNvSpPr>
            <a:spLocks noGrp="1"/>
          </p:cNvSpPr>
          <p:nvPr>
            <p:ph type="title"/>
          </p:nvPr>
        </p:nvSpPr>
        <p:spPr>
          <a:xfrm>
            <a:off x="957695" y="122741"/>
            <a:ext cx="10276609" cy="668915"/>
          </a:xfrm>
        </p:spPr>
        <p:txBody>
          <a:bodyPr/>
          <a:lstStyle/>
          <a:p>
            <a:r>
              <a:rPr lang="en-IN" dirty="0"/>
              <a:t>IAM(</a:t>
            </a:r>
            <a:r>
              <a:rPr lang="en-IN" dirty="0" err="1"/>
              <a:t>IDEnTITY</a:t>
            </a:r>
            <a:r>
              <a:rPr lang="en-IN" dirty="0"/>
              <a:t> ACCESS MANAGEMENT)</a:t>
            </a:r>
          </a:p>
        </p:txBody>
      </p:sp>
      <p:sp>
        <p:nvSpPr>
          <p:cNvPr id="3" name="Content Placeholder 2">
            <a:extLst>
              <a:ext uri="{FF2B5EF4-FFF2-40B4-BE49-F238E27FC236}">
                <a16:creationId xmlns:a16="http://schemas.microsoft.com/office/drawing/2014/main" id="{E70F35B7-D0E9-A6B4-5BA4-6C7E674D0178}"/>
              </a:ext>
            </a:extLst>
          </p:cNvPr>
          <p:cNvSpPr>
            <a:spLocks noGrp="1"/>
          </p:cNvSpPr>
          <p:nvPr>
            <p:ph idx="1"/>
          </p:nvPr>
        </p:nvSpPr>
        <p:spPr>
          <a:xfrm>
            <a:off x="1132608" y="1230967"/>
            <a:ext cx="10276609" cy="4837323"/>
          </a:xfrm>
        </p:spPr>
        <p:txBody>
          <a:bodyPr/>
          <a:lstStyle/>
          <a:p>
            <a:pPr marL="342900" indent="-342900">
              <a:buFont typeface="Arial" panose="020B0604020202020204" pitchFamily="34" charset="0"/>
              <a:buChar char="•"/>
            </a:pPr>
            <a:r>
              <a:rPr lang="en-IN" dirty="0"/>
              <a:t>Identity and access management is the security service that securely manages AWS resources.</a:t>
            </a:r>
          </a:p>
          <a:p>
            <a:pPr marL="342900" indent="-342900">
              <a:buFont typeface="Arial" panose="020B0604020202020204" pitchFamily="34" charset="0"/>
              <a:buChar char="•"/>
            </a:pPr>
            <a:r>
              <a:rPr lang="en-IN" dirty="0"/>
              <a:t>It enables the right individual to access the right resource at the right time for right  reasons.</a:t>
            </a:r>
          </a:p>
          <a:p>
            <a:pPr marL="342900" indent="-342900">
              <a:buFont typeface="Arial" panose="020B0604020202020204" pitchFamily="34" charset="0"/>
              <a:buChar char="•"/>
            </a:pPr>
            <a:r>
              <a:rPr lang="en-IN" dirty="0"/>
              <a:t>Using IAM you can create and manage users and groups and use permissions to allow and deny their access to the resources.</a:t>
            </a:r>
          </a:p>
        </p:txBody>
      </p:sp>
      <p:sp>
        <p:nvSpPr>
          <p:cNvPr id="4" name="Slide Number Placeholder 3">
            <a:extLst>
              <a:ext uri="{FF2B5EF4-FFF2-40B4-BE49-F238E27FC236}">
                <a16:creationId xmlns:a16="http://schemas.microsoft.com/office/drawing/2014/main" id="{B5526194-3BFD-9D64-D0D1-68BDBFA56847}"/>
              </a:ext>
            </a:extLst>
          </p:cNvPr>
          <p:cNvSpPr>
            <a:spLocks noGrp="1"/>
          </p:cNvSpPr>
          <p:nvPr>
            <p:ph type="sldNum" sz="quarter" idx="10"/>
          </p:nvPr>
        </p:nvSpPr>
        <p:spPr/>
        <p:txBody>
          <a:bodyPr/>
          <a:lstStyle/>
          <a:p>
            <a:fld id="{48F63A3B-78C7-47BE-AE5E-E10140E04643}" type="slidenum">
              <a:rPr lang="en-US" smtClean="0"/>
              <a:pPr/>
              <a:t>25</a:t>
            </a:fld>
            <a:endParaRPr lang="en-US" dirty="0"/>
          </a:p>
        </p:txBody>
      </p:sp>
    </p:spTree>
    <p:extLst>
      <p:ext uri="{BB962C8B-B14F-4D97-AF65-F5344CB8AC3E}">
        <p14:creationId xmlns:p14="http://schemas.microsoft.com/office/powerpoint/2010/main" val="607841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3121-1C92-FFCD-700C-EB9C94DEF473}"/>
              </a:ext>
            </a:extLst>
          </p:cNvPr>
          <p:cNvSpPr>
            <a:spLocks noGrp="1"/>
          </p:cNvSpPr>
          <p:nvPr>
            <p:ph type="title"/>
          </p:nvPr>
        </p:nvSpPr>
        <p:spPr>
          <a:xfrm>
            <a:off x="914399" y="292245"/>
            <a:ext cx="10338955" cy="801395"/>
          </a:xfrm>
        </p:spPr>
        <p:txBody>
          <a:bodyPr/>
          <a:lstStyle/>
          <a:p>
            <a:r>
              <a:rPr lang="en-IN" dirty="0"/>
              <a:t>IAM USERS</a:t>
            </a:r>
          </a:p>
        </p:txBody>
      </p:sp>
      <p:sp>
        <p:nvSpPr>
          <p:cNvPr id="3" name="Content Placeholder 2">
            <a:extLst>
              <a:ext uri="{FF2B5EF4-FFF2-40B4-BE49-F238E27FC236}">
                <a16:creationId xmlns:a16="http://schemas.microsoft.com/office/drawing/2014/main" id="{C2BD4A3B-F769-B6AE-4F4E-2577DDECBFFA}"/>
              </a:ext>
            </a:extLst>
          </p:cNvPr>
          <p:cNvSpPr>
            <a:spLocks noGrp="1"/>
          </p:cNvSpPr>
          <p:nvPr>
            <p:ph idx="1"/>
          </p:nvPr>
        </p:nvSpPr>
        <p:spPr>
          <a:xfrm>
            <a:off x="914399" y="1465118"/>
            <a:ext cx="10183091" cy="4576866"/>
          </a:xfrm>
        </p:spPr>
        <p:txBody>
          <a:bodyPr/>
          <a:lstStyle/>
          <a:p>
            <a:pPr marL="342900" indent="-342900">
              <a:buFont typeface="Arial" panose="020B0604020202020204" pitchFamily="34" charset="0"/>
              <a:buChar char="•"/>
            </a:pPr>
            <a:r>
              <a:rPr lang="en-IN" dirty="0"/>
              <a:t>Can have username/password to login to AWS console.</a:t>
            </a:r>
          </a:p>
          <a:p>
            <a:pPr marL="342900" indent="-342900">
              <a:buFont typeface="Arial" panose="020B0604020202020204" pitchFamily="34" charset="0"/>
              <a:buChar char="•"/>
            </a:pPr>
            <a:r>
              <a:rPr lang="en-IN" dirty="0"/>
              <a:t>Can have AWS credential to making API calls to interact with AWS services.</a:t>
            </a:r>
          </a:p>
          <a:p>
            <a:pPr marL="342900" indent="-342900">
              <a:buFont typeface="Arial" panose="020B0604020202020204" pitchFamily="34" charset="0"/>
              <a:buChar char="•"/>
            </a:pPr>
            <a:r>
              <a:rPr lang="en-IN" dirty="0"/>
              <a:t>New IAM users have no permission to do anything</a:t>
            </a:r>
          </a:p>
          <a:p>
            <a:pPr marL="342900" indent="-342900">
              <a:buFont typeface="Arial" panose="020B0604020202020204" pitchFamily="34" charset="0"/>
              <a:buChar char="•"/>
            </a:pPr>
            <a:r>
              <a:rPr lang="en-IN" dirty="0"/>
              <a:t>Permission must be explicitly granted</a:t>
            </a:r>
          </a:p>
          <a:p>
            <a:br>
              <a:rPr lang="en-IN" dirty="0"/>
            </a:br>
            <a:endParaRPr lang="en-IN" dirty="0"/>
          </a:p>
        </p:txBody>
      </p:sp>
      <p:sp>
        <p:nvSpPr>
          <p:cNvPr id="4" name="Slide Number Placeholder 3">
            <a:extLst>
              <a:ext uri="{FF2B5EF4-FFF2-40B4-BE49-F238E27FC236}">
                <a16:creationId xmlns:a16="http://schemas.microsoft.com/office/drawing/2014/main" id="{6D429977-E314-FEB9-E52E-B4A185E69DA7}"/>
              </a:ext>
            </a:extLst>
          </p:cNvPr>
          <p:cNvSpPr>
            <a:spLocks noGrp="1"/>
          </p:cNvSpPr>
          <p:nvPr>
            <p:ph type="sldNum" sz="quarter" idx="10"/>
          </p:nvPr>
        </p:nvSpPr>
        <p:spPr/>
        <p:txBody>
          <a:bodyPr/>
          <a:lstStyle/>
          <a:p>
            <a:fld id="{48F63A3B-78C7-47BE-AE5E-E10140E04643}" type="slidenum">
              <a:rPr lang="en-US" smtClean="0"/>
              <a:pPr/>
              <a:t>26</a:t>
            </a:fld>
            <a:endParaRPr lang="en-US" dirty="0"/>
          </a:p>
        </p:txBody>
      </p:sp>
    </p:spTree>
    <p:extLst>
      <p:ext uri="{BB962C8B-B14F-4D97-AF65-F5344CB8AC3E}">
        <p14:creationId xmlns:p14="http://schemas.microsoft.com/office/powerpoint/2010/main" val="270826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4377-F6F0-A777-28AC-135BEFF8465D}"/>
              </a:ext>
            </a:extLst>
          </p:cNvPr>
          <p:cNvSpPr>
            <a:spLocks noGrp="1"/>
          </p:cNvSpPr>
          <p:nvPr>
            <p:ph type="title"/>
          </p:nvPr>
        </p:nvSpPr>
        <p:spPr>
          <a:xfrm>
            <a:off x="765974" y="302636"/>
            <a:ext cx="6583680" cy="780613"/>
          </a:xfrm>
        </p:spPr>
        <p:txBody>
          <a:bodyPr/>
          <a:lstStyle/>
          <a:p>
            <a:r>
              <a:rPr lang="en-IN" dirty="0"/>
              <a:t>IAM roles</a:t>
            </a:r>
          </a:p>
        </p:txBody>
      </p:sp>
      <p:sp>
        <p:nvSpPr>
          <p:cNvPr id="3" name="Content Placeholder 2">
            <a:extLst>
              <a:ext uri="{FF2B5EF4-FFF2-40B4-BE49-F238E27FC236}">
                <a16:creationId xmlns:a16="http://schemas.microsoft.com/office/drawing/2014/main" id="{CC2EBF04-CD35-6ACE-81D3-5F43EC2DF6B6}"/>
              </a:ext>
            </a:extLst>
          </p:cNvPr>
          <p:cNvSpPr>
            <a:spLocks noGrp="1"/>
          </p:cNvSpPr>
          <p:nvPr>
            <p:ph idx="1"/>
          </p:nvPr>
        </p:nvSpPr>
        <p:spPr>
          <a:xfrm>
            <a:off x="914400" y="1361209"/>
            <a:ext cx="7523018" cy="4680775"/>
          </a:xfrm>
        </p:spPr>
        <p:txBody>
          <a:bodyPr/>
          <a:lstStyle/>
          <a:p>
            <a:pPr marL="342900" indent="-342900">
              <a:buFont typeface="Arial" panose="020B0604020202020204" pitchFamily="34" charset="0"/>
              <a:buChar char="•"/>
            </a:pPr>
            <a:r>
              <a:rPr lang="en-IN" dirty="0"/>
              <a:t>Identities with temporary permission.</a:t>
            </a:r>
          </a:p>
          <a:p>
            <a:pPr marL="342900" indent="-342900">
              <a:buFont typeface="Arial" panose="020B0604020202020204" pitchFamily="34" charset="0"/>
              <a:buChar char="•"/>
            </a:pPr>
            <a:r>
              <a:rPr lang="en-IN" dirty="0"/>
              <a:t>They don’t have permanent credentials.</a:t>
            </a:r>
          </a:p>
          <a:p>
            <a:pPr marL="342900" indent="-342900">
              <a:buFont typeface="Arial" panose="020B0604020202020204" pitchFamily="34" charset="0"/>
              <a:buChar char="•"/>
            </a:pPr>
            <a:r>
              <a:rPr lang="en-US" dirty="0"/>
              <a:t>Allows cross-account access without sharing long-term keys</a:t>
            </a:r>
          </a:p>
          <a:p>
            <a:pPr marL="342900" indent="-342900">
              <a:buFont typeface="Arial" panose="020B0604020202020204" pitchFamily="34" charset="0"/>
              <a:buChar char="•"/>
            </a:pPr>
            <a:r>
              <a:rPr lang="en-US" dirty="0"/>
              <a:t>Grants AWS services (like EC2, Lambda) the ability to access other AWS resources securely</a:t>
            </a:r>
          </a:p>
          <a:p>
            <a:endParaRPr lang="en-IN" dirty="0"/>
          </a:p>
        </p:txBody>
      </p:sp>
      <p:sp>
        <p:nvSpPr>
          <p:cNvPr id="4" name="Slide Number Placeholder 3">
            <a:extLst>
              <a:ext uri="{FF2B5EF4-FFF2-40B4-BE49-F238E27FC236}">
                <a16:creationId xmlns:a16="http://schemas.microsoft.com/office/drawing/2014/main" id="{40FDE3FC-29C7-ABE0-DBCE-7F35F52F392C}"/>
              </a:ext>
            </a:extLst>
          </p:cNvPr>
          <p:cNvSpPr>
            <a:spLocks noGrp="1"/>
          </p:cNvSpPr>
          <p:nvPr>
            <p:ph type="sldNum" sz="quarter" idx="10"/>
          </p:nvPr>
        </p:nvSpPr>
        <p:spPr/>
        <p:txBody>
          <a:bodyPr/>
          <a:lstStyle/>
          <a:p>
            <a:fld id="{48F63A3B-78C7-47BE-AE5E-E10140E04643}" type="slidenum">
              <a:rPr lang="en-US" smtClean="0"/>
              <a:pPr/>
              <a:t>27</a:t>
            </a:fld>
            <a:endParaRPr lang="en-US" dirty="0"/>
          </a:p>
        </p:txBody>
      </p:sp>
    </p:spTree>
    <p:extLst>
      <p:ext uri="{BB962C8B-B14F-4D97-AF65-F5344CB8AC3E}">
        <p14:creationId xmlns:p14="http://schemas.microsoft.com/office/powerpoint/2010/main" val="107502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3168-AA76-9F11-F6D8-6EFD5FAAD498}"/>
              </a:ext>
            </a:extLst>
          </p:cNvPr>
          <p:cNvSpPr>
            <a:spLocks noGrp="1"/>
          </p:cNvSpPr>
          <p:nvPr>
            <p:ph type="title"/>
          </p:nvPr>
        </p:nvSpPr>
        <p:spPr>
          <a:xfrm>
            <a:off x="914400" y="323418"/>
            <a:ext cx="6583680" cy="739049"/>
          </a:xfrm>
        </p:spPr>
        <p:txBody>
          <a:bodyPr/>
          <a:lstStyle/>
          <a:p>
            <a:r>
              <a:rPr lang="en-IN" dirty="0"/>
              <a:t>IAM POLICIES</a:t>
            </a:r>
          </a:p>
        </p:txBody>
      </p:sp>
      <p:sp>
        <p:nvSpPr>
          <p:cNvPr id="4" name="Slide Number Placeholder 3">
            <a:extLst>
              <a:ext uri="{FF2B5EF4-FFF2-40B4-BE49-F238E27FC236}">
                <a16:creationId xmlns:a16="http://schemas.microsoft.com/office/drawing/2014/main" id="{669B9742-2D91-18DC-8F54-86A8FB1E563B}"/>
              </a:ext>
            </a:extLst>
          </p:cNvPr>
          <p:cNvSpPr>
            <a:spLocks noGrp="1"/>
          </p:cNvSpPr>
          <p:nvPr>
            <p:ph type="sldNum" sz="quarter" idx="10"/>
          </p:nvPr>
        </p:nvSpPr>
        <p:spPr/>
        <p:txBody>
          <a:bodyPr/>
          <a:lstStyle/>
          <a:p>
            <a:fld id="{48F63A3B-78C7-47BE-AE5E-E10140E04643}" type="slidenum">
              <a:rPr lang="en-US" smtClean="0"/>
              <a:pPr/>
              <a:t>28</a:t>
            </a:fld>
            <a:endParaRPr lang="en-US" dirty="0"/>
          </a:p>
        </p:txBody>
      </p:sp>
      <p:sp>
        <p:nvSpPr>
          <p:cNvPr id="6" name="Rectangle 2">
            <a:extLst>
              <a:ext uri="{FF2B5EF4-FFF2-40B4-BE49-F238E27FC236}">
                <a16:creationId xmlns:a16="http://schemas.microsoft.com/office/drawing/2014/main" id="{A3FF844F-3EFE-493E-C5CE-197DF62C62AD}"/>
              </a:ext>
            </a:extLst>
          </p:cNvPr>
          <p:cNvSpPr>
            <a:spLocks noGrp="1" noChangeArrowheads="1"/>
          </p:cNvSpPr>
          <p:nvPr>
            <p:ph idx="1"/>
          </p:nvPr>
        </p:nvSpPr>
        <p:spPr bwMode="auto">
          <a:xfrm>
            <a:off x="914400" y="1318235"/>
            <a:ext cx="833350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Arial" panose="020B0604020202020204" pitchFamily="34" charset="0"/>
              </a:rPr>
              <a:t>A policy is like a rulebook for AWS.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Arial" panose="020B0604020202020204" pitchFamily="34" charset="0"/>
              </a:rPr>
              <a:t>It is written in JSON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Arial" panose="020B0604020202020204" pitchFamily="34" charset="0"/>
              </a:rPr>
              <a:t>It can be attached to users, groups, or roles.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effectLst/>
                <a:latin typeface="Arial" panose="020B0604020202020204" pitchFamily="34" charset="0"/>
              </a:rPr>
              <a:t>AWS evaluates these policies to decide whether to allow or deny a request</a:t>
            </a:r>
          </a:p>
        </p:txBody>
      </p:sp>
      <p:sp>
        <p:nvSpPr>
          <p:cNvPr id="8" name="TextBox 7">
            <a:extLst>
              <a:ext uri="{FF2B5EF4-FFF2-40B4-BE49-F238E27FC236}">
                <a16:creationId xmlns:a16="http://schemas.microsoft.com/office/drawing/2014/main" id="{E64BBC66-CE7E-F334-5794-338C2FB87F59}"/>
              </a:ext>
            </a:extLst>
          </p:cNvPr>
          <p:cNvSpPr txBox="1"/>
          <p:nvPr/>
        </p:nvSpPr>
        <p:spPr>
          <a:xfrm>
            <a:off x="924791" y="3600774"/>
            <a:ext cx="5476009" cy="5047536"/>
          </a:xfrm>
          <a:prstGeom prst="rect">
            <a:avLst/>
          </a:prstGeom>
          <a:noFill/>
        </p:spPr>
        <p:txBody>
          <a:bodyPr wrap="square" rtlCol="0">
            <a:spAutoFit/>
          </a:bodyPr>
          <a:lstStyle/>
          <a:p>
            <a:r>
              <a:rPr lang="en-IN" sz="2400" b="1" dirty="0"/>
              <a:t>Policy structure</a:t>
            </a:r>
          </a:p>
          <a:p>
            <a:r>
              <a:rPr lang="en-US" sz="1600" dirty="0"/>
              <a:t>{</a:t>
            </a:r>
          </a:p>
          <a:p>
            <a:r>
              <a:rPr lang="en-US" sz="1600" dirty="0"/>
              <a:t>  "Version": "2025-08-10",</a:t>
            </a:r>
          </a:p>
          <a:p>
            <a:r>
              <a:rPr lang="en-US" sz="1600" dirty="0"/>
              <a:t>  "Statement": [</a:t>
            </a:r>
          </a:p>
          <a:p>
            <a:r>
              <a:rPr lang="en-US" sz="1600" dirty="0"/>
              <a:t>    {</a:t>
            </a:r>
          </a:p>
          <a:p>
            <a:r>
              <a:rPr lang="en-US" sz="1600" dirty="0"/>
              <a:t>      "Effect": "Allow",</a:t>
            </a:r>
          </a:p>
          <a:p>
            <a:r>
              <a:rPr lang="en-US" sz="1600" dirty="0"/>
              <a:t>      "Action": "s3:ListBucket",</a:t>
            </a:r>
          </a:p>
          <a:p>
            <a:r>
              <a:rPr lang="en-US" sz="1600" dirty="0"/>
              <a:t>      "Resource": "arn:aws:s3:::demo-bucket-</a:t>
            </a:r>
            <a:r>
              <a:rPr lang="en-US" sz="1600" dirty="0" err="1"/>
              <a:t>rajnish</a:t>
            </a:r>
            <a:r>
              <a:rPr lang="en-US" sz="1600" dirty="0"/>
              <a:t>"</a:t>
            </a:r>
          </a:p>
          <a:p>
            <a:r>
              <a:rPr lang="en-US" sz="1600" dirty="0"/>
              <a:t>    }</a:t>
            </a:r>
          </a:p>
          <a:p>
            <a:r>
              <a:rPr lang="en-US" sz="1600" dirty="0"/>
              <a:t>  ]</a:t>
            </a:r>
          </a:p>
          <a:p>
            <a:r>
              <a:rPr lang="en-US" sz="1600" b="1" dirty="0"/>
              <a:t>}</a:t>
            </a:r>
          </a:p>
          <a:p>
            <a:endParaRPr lang="en-IN" sz="2400" b="1" dirty="0"/>
          </a:p>
          <a:p>
            <a:endParaRPr lang="en-IN" sz="2400" b="1"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41317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44B2-8841-21B1-DCA9-AC2AFC8F9287}"/>
              </a:ext>
            </a:extLst>
          </p:cNvPr>
          <p:cNvSpPr>
            <a:spLocks noGrp="1"/>
          </p:cNvSpPr>
          <p:nvPr>
            <p:ph type="title"/>
          </p:nvPr>
        </p:nvSpPr>
        <p:spPr>
          <a:xfrm>
            <a:off x="838711" y="242240"/>
            <a:ext cx="6583680" cy="686448"/>
          </a:xfrm>
        </p:spPr>
        <p:txBody>
          <a:bodyPr/>
          <a:lstStyle/>
          <a:p>
            <a:r>
              <a:rPr lang="en-IN" dirty="0"/>
              <a:t>IAM permissions</a:t>
            </a:r>
          </a:p>
        </p:txBody>
      </p:sp>
      <p:sp>
        <p:nvSpPr>
          <p:cNvPr id="3" name="Content Placeholder 2">
            <a:extLst>
              <a:ext uri="{FF2B5EF4-FFF2-40B4-BE49-F238E27FC236}">
                <a16:creationId xmlns:a16="http://schemas.microsoft.com/office/drawing/2014/main" id="{B1AAAED9-605D-C233-4DE9-3D3A57F2D76D}"/>
              </a:ext>
            </a:extLst>
          </p:cNvPr>
          <p:cNvSpPr>
            <a:spLocks noGrp="1"/>
          </p:cNvSpPr>
          <p:nvPr>
            <p:ph idx="1"/>
          </p:nvPr>
        </p:nvSpPr>
        <p:spPr>
          <a:xfrm>
            <a:off x="838710" y="1722813"/>
            <a:ext cx="8991089" cy="3207344"/>
          </a:xfrm>
        </p:spPr>
        <p:txBody>
          <a:bodyPr>
            <a:normAutofit lnSpcReduction="10000"/>
          </a:bodyPr>
          <a:lstStyle/>
          <a:p>
            <a:r>
              <a:rPr lang="en-US" dirty="0"/>
              <a:t>Permissions define what actions a user, role, or service can perform on which resources, and under what conditions. {</a:t>
            </a:r>
          </a:p>
          <a:p>
            <a:r>
              <a:rPr lang="en-US" dirty="0"/>
              <a:t>    "Effect": "Allow",</a:t>
            </a:r>
          </a:p>
          <a:p>
            <a:r>
              <a:rPr lang="en-US" dirty="0"/>
              <a:t>    "Action": "s3:PutObject",</a:t>
            </a:r>
          </a:p>
          <a:p>
            <a:r>
              <a:rPr lang="en-US" dirty="0"/>
              <a:t>    "Resource": "arn:aws:s3:::demo-bucket-</a:t>
            </a:r>
            <a:r>
              <a:rPr lang="en-US" dirty="0" err="1"/>
              <a:t>rajnish</a:t>
            </a:r>
            <a:r>
              <a:rPr lang="en-US" dirty="0"/>
              <a:t>"</a:t>
            </a:r>
          </a:p>
          <a:p>
            <a:r>
              <a:rPr lang="en-US" dirty="0"/>
              <a:t>}</a:t>
            </a:r>
          </a:p>
          <a:p>
            <a:endParaRPr lang="en-IN" dirty="0"/>
          </a:p>
        </p:txBody>
      </p:sp>
      <p:sp>
        <p:nvSpPr>
          <p:cNvPr id="4" name="Slide Number Placeholder 3">
            <a:extLst>
              <a:ext uri="{FF2B5EF4-FFF2-40B4-BE49-F238E27FC236}">
                <a16:creationId xmlns:a16="http://schemas.microsoft.com/office/drawing/2014/main" id="{BC41BC18-8785-294F-129F-C5416673C989}"/>
              </a:ext>
            </a:extLst>
          </p:cNvPr>
          <p:cNvSpPr>
            <a:spLocks noGrp="1"/>
          </p:cNvSpPr>
          <p:nvPr>
            <p:ph type="sldNum" sz="quarter" idx="10"/>
          </p:nvPr>
        </p:nvSpPr>
        <p:spPr/>
        <p:txBody>
          <a:bodyPr/>
          <a:lstStyle/>
          <a:p>
            <a:fld id="{48F63A3B-78C7-47BE-AE5E-E10140E04643}" type="slidenum">
              <a:rPr lang="en-US" smtClean="0"/>
              <a:pPr/>
              <a:t>29</a:t>
            </a:fld>
            <a:endParaRPr lang="en-US" dirty="0"/>
          </a:p>
        </p:txBody>
      </p:sp>
    </p:spTree>
    <p:extLst>
      <p:ext uri="{BB962C8B-B14F-4D97-AF65-F5344CB8AC3E}">
        <p14:creationId xmlns:p14="http://schemas.microsoft.com/office/powerpoint/2010/main" val="207199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673930" y="65314"/>
            <a:ext cx="4343400" cy="865148"/>
          </a:xfrm>
        </p:spPr>
        <p:txBody>
          <a:bodyPr/>
          <a:lstStyle/>
          <a:p>
            <a:r>
              <a:rPr lang="en-US" dirty="0"/>
              <a:t>What is </a:t>
            </a:r>
            <a:r>
              <a:rPr lang="en-US" dirty="0" err="1"/>
              <a:t>aws</a:t>
            </a:r>
            <a:r>
              <a:rPr lang="en-US" dirty="0"/>
              <a:t>?</a:t>
            </a:r>
          </a:p>
        </p:txBody>
      </p:sp>
      <p:sp>
        <p:nvSpPr>
          <p:cNvPr id="5" name="TextBox 4">
            <a:extLst>
              <a:ext uri="{FF2B5EF4-FFF2-40B4-BE49-F238E27FC236}">
                <a16:creationId xmlns:a16="http://schemas.microsoft.com/office/drawing/2014/main" id="{D7ADBA1D-6FE4-3443-AD50-FEB3A1135CC0}"/>
              </a:ext>
            </a:extLst>
          </p:cNvPr>
          <p:cNvSpPr txBox="1"/>
          <p:nvPr/>
        </p:nvSpPr>
        <p:spPr>
          <a:xfrm>
            <a:off x="849086" y="1175656"/>
            <a:ext cx="8572500" cy="4770537"/>
          </a:xfrm>
          <a:prstGeom prst="rect">
            <a:avLst/>
          </a:prstGeom>
          <a:noFill/>
        </p:spPr>
        <p:txBody>
          <a:bodyPr wrap="square" rtlCol="0">
            <a:spAutoFit/>
          </a:bodyPr>
          <a:lstStyle/>
          <a:p>
            <a:pPr marL="457200" indent="-457200">
              <a:buFont typeface="Arial" panose="020B0604020202020204" pitchFamily="34" charset="0"/>
              <a:buChar char="•"/>
            </a:pPr>
            <a:r>
              <a:rPr lang="en-IN" sz="2400" b="1" dirty="0"/>
              <a:t>It is a Cloud Computing Platform by Amazon</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400" b="1" dirty="0"/>
              <a:t>It was launched in 2006, now it is the most used cloud service provider.</a:t>
            </a:r>
          </a:p>
          <a:p>
            <a:pPr marL="457200" indent="-457200">
              <a:buFont typeface="Arial" panose="020B0604020202020204" pitchFamily="34" charset="0"/>
              <a:buChar char="•"/>
            </a:pPr>
            <a:endParaRPr lang="en-IN" sz="2400" b="1" dirty="0"/>
          </a:p>
          <a:p>
            <a:pPr marL="457200" indent="-457200">
              <a:buFont typeface="Arial" panose="020B0604020202020204" pitchFamily="34" charset="0"/>
              <a:buChar char="•"/>
            </a:pPr>
            <a:r>
              <a:rPr lang="en-IN" sz="2400" b="1" dirty="0"/>
              <a:t>It offers 200+ services like Compute, Storage, Database etc</a:t>
            </a:r>
          </a:p>
          <a:p>
            <a:pPr marL="457200" indent="-457200">
              <a:buFont typeface="Arial" panose="020B0604020202020204" pitchFamily="34" charset="0"/>
              <a:buChar char="•"/>
            </a:pPr>
            <a:endParaRPr lang="en-IN" sz="2400" b="1" dirty="0"/>
          </a:p>
          <a:p>
            <a:pPr marL="457200" indent="-457200">
              <a:buFont typeface="Arial" panose="020B0604020202020204" pitchFamily="34" charset="0"/>
              <a:buChar char="•"/>
            </a:pPr>
            <a:r>
              <a:rPr lang="en-IN" sz="2400" b="1" dirty="0"/>
              <a:t>It is used by companies like </a:t>
            </a:r>
            <a:r>
              <a:rPr lang="en-US" sz="2400" b="1" dirty="0"/>
              <a:t>Netflix, NASA, Airbnb and more</a:t>
            </a:r>
          </a:p>
          <a:p>
            <a:pPr marL="457200" indent="-457200">
              <a:buFont typeface="Arial" panose="020B0604020202020204" pitchFamily="34" charset="0"/>
              <a:buChar char="•"/>
            </a:pPr>
            <a:endParaRPr lang="en-US" sz="2400" b="1" dirty="0"/>
          </a:p>
          <a:p>
            <a:pPr marL="457200" indent="-457200">
              <a:buFont typeface="Arial" panose="020B0604020202020204" pitchFamily="34" charset="0"/>
              <a:buChar char="•"/>
            </a:pPr>
            <a:r>
              <a:rPr lang="en-US" sz="2400" b="1" dirty="0"/>
              <a:t>It Allows “pay-as-you-go” billing — no need to buy hardware</a:t>
            </a:r>
            <a:endParaRPr lang="en-IN" sz="2400" b="1" dirty="0"/>
          </a:p>
          <a:p>
            <a:pPr marL="457200" indent="-457200">
              <a:buFont typeface="Arial" panose="020B0604020202020204" pitchFamily="34" charset="0"/>
              <a:buChar char="•"/>
            </a:pPr>
            <a:endParaRPr lang="en-IN" sz="2000" b="1" dirty="0"/>
          </a:p>
        </p:txBody>
      </p:sp>
    </p:spTree>
    <p:extLst>
      <p:ext uri="{BB962C8B-B14F-4D97-AF65-F5344CB8AC3E}">
        <p14:creationId xmlns:p14="http://schemas.microsoft.com/office/powerpoint/2010/main" val="29064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DDE1-5BAC-42AD-5DB4-B096607D86D7}"/>
              </a:ext>
            </a:extLst>
          </p:cNvPr>
          <p:cNvSpPr>
            <a:spLocks noGrp="1"/>
          </p:cNvSpPr>
          <p:nvPr>
            <p:ph type="title"/>
          </p:nvPr>
        </p:nvSpPr>
        <p:spPr>
          <a:xfrm>
            <a:off x="914400" y="364982"/>
            <a:ext cx="6583680" cy="655922"/>
          </a:xfrm>
        </p:spPr>
        <p:txBody>
          <a:bodyPr/>
          <a:lstStyle/>
          <a:p>
            <a:r>
              <a:rPr lang="en-IN" dirty="0"/>
              <a:t>ARCHITECTURE</a:t>
            </a:r>
          </a:p>
        </p:txBody>
      </p:sp>
      <p:pic>
        <p:nvPicPr>
          <p:cNvPr id="6" name="Content Placeholder 5">
            <a:extLst>
              <a:ext uri="{FF2B5EF4-FFF2-40B4-BE49-F238E27FC236}">
                <a16:creationId xmlns:a16="http://schemas.microsoft.com/office/drawing/2014/main" id="{C94F386C-18BB-B88D-A639-2664628A7751}"/>
              </a:ext>
            </a:extLst>
          </p:cNvPr>
          <p:cNvPicPr>
            <a:picLocks noGrp="1" noChangeAspect="1"/>
          </p:cNvPicPr>
          <p:nvPr>
            <p:ph idx="1"/>
          </p:nvPr>
        </p:nvPicPr>
        <p:blipFill>
          <a:blip r:embed="rId2"/>
          <a:stretch>
            <a:fillRect/>
          </a:stretch>
        </p:blipFill>
        <p:spPr>
          <a:xfrm>
            <a:off x="914400" y="1146969"/>
            <a:ext cx="6400800" cy="4895056"/>
          </a:xfrm>
        </p:spPr>
      </p:pic>
      <p:sp>
        <p:nvSpPr>
          <p:cNvPr id="4" name="Slide Number Placeholder 3">
            <a:extLst>
              <a:ext uri="{FF2B5EF4-FFF2-40B4-BE49-F238E27FC236}">
                <a16:creationId xmlns:a16="http://schemas.microsoft.com/office/drawing/2014/main" id="{4D98C700-B73C-73CA-9578-1146B65BF402}"/>
              </a:ext>
            </a:extLst>
          </p:cNvPr>
          <p:cNvSpPr>
            <a:spLocks noGrp="1"/>
          </p:cNvSpPr>
          <p:nvPr>
            <p:ph type="sldNum" sz="quarter" idx="10"/>
          </p:nvPr>
        </p:nvSpPr>
        <p:spPr/>
        <p:txBody>
          <a:bodyPr/>
          <a:lstStyle/>
          <a:p>
            <a:fld id="{48F63A3B-78C7-47BE-AE5E-E10140E04643}" type="slidenum">
              <a:rPr lang="en-US" smtClean="0"/>
              <a:pPr/>
              <a:t>30</a:t>
            </a:fld>
            <a:endParaRPr lang="en-US" dirty="0"/>
          </a:p>
        </p:txBody>
      </p:sp>
    </p:spTree>
    <p:extLst>
      <p:ext uri="{BB962C8B-B14F-4D97-AF65-F5344CB8AC3E}">
        <p14:creationId xmlns:p14="http://schemas.microsoft.com/office/powerpoint/2010/main" val="2927956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B72A-19DF-FB73-B31F-03340DD27C90}"/>
              </a:ext>
            </a:extLst>
          </p:cNvPr>
          <p:cNvSpPr>
            <a:spLocks noGrp="1"/>
          </p:cNvSpPr>
          <p:nvPr>
            <p:ph type="title"/>
          </p:nvPr>
        </p:nvSpPr>
        <p:spPr>
          <a:xfrm>
            <a:off x="2732052" y="359494"/>
            <a:ext cx="6727895" cy="816163"/>
          </a:xfrm>
        </p:spPr>
        <p:txBody>
          <a:bodyPr/>
          <a:lstStyle/>
          <a:p>
            <a:r>
              <a:rPr lang="en-IN" dirty="0"/>
              <a:t>Benefits of using </a:t>
            </a:r>
            <a:r>
              <a:rPr lang="en-IN" dirty="0" err="1"/>
              <a:t>aws</a:t>
            </a:r>
            <a:endParaRPr lang="en-IN" dirty="0"/>
          </a:p>
        </p:txBody>
      </p:sp>
      <p:sp>
        <p:nvSpPr>
          <p:cNvPr id="4" name="TextBox 3">
            <a:extLst>
              <a:ext uri="{FF2B5EF4-FFF2-40B4-BE49-F238E27FC236}">
                <a16:creationId xmlns:a16="http://schemas.microsoft.com/office/drawing/2014/main" id="{79D5238B-F432-CD60-D9EF-D37A86A175BF}"/>
              </a:ext>
            </a:extLst>
          </p:cNvPr>
          <p:cNvSpPr txBox="1"/>
          <p:nvPr/>
        </p:nvSpPr>
        <p:spPr>
          <a:xfrm>
            <a:off x="718458" y="1371599"/>
            <a:ext cx="8425542" cy="5262979"/>
          </a:xfrm>
          <a:prstGeom prst="rect">
            <a:avLst/>
          </a:prstGeom>
          <a:noFill/>
        </p:spPr>
        <p:txBody>
          <a:bodyPr wrap="square" rtlCol="0">
            <a:spAutoFit/>
          </a:bodyPr>
          <a:lstStyle/>
          <a:p>
            <a:pPr marL="342900" indent="-342900">
              <a:buFont typeface="Arial" panose="020B0604020202020204" pitchFamily="34" charset="0"/>
              <a:buChar char="•"/>
            </a:pPr>
            <a:r>
              <a:rPr lang="en-IN" sz="2400" b="1" dirty="0"/>
              <a:t>Cost Saving : No need to buy costly physical servers</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Scalability : Easily handles sudden traffic spikes</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Global reach : Users can access services from anywhere with low latency</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Reliability : Servers run even if one data centre fails.</a:t>
            </a:r>
          </a:p>
          <a:p>
            <a:pPr marL="342900" indent="-342900">
              <a:buFont typeface="Arial" panose="020B0604020202020204" pitchFamily="34" charset="0"/>
              <a:buChar char="•"/>
            </a:pPr>
            <a:endParaRPr lang="en-IN" sz="2400" b="1" dirty="0"/>
          </a:p>
          <a:p>
            <a:pPr marL="342900" indent="-342900">
              <a:buFont typeface="Arial" panose="020B0604020202020204" pitchFamily="34" charset="0"/>
              <a:buChar char="•"/>
            </a:pPr>
            <a:r>
              <a:rPr lang="en-IN" sz="2400" b="1" dirty="0"/>
              <a:t>Security : Encryption , IAM, MFA.</a:t>
            </a:r>
          </a:p>
          <a:p>
            <a:endParaRPr lang="en-IN" sz="2400" b="1" dirty="0"/>
          </a:p>
          <a:p>
            <a:endParaRPr lang="en-IN" sz="2400" b="1" dirty="0"/>
          </a:p>
          <a:p>
            <a:endParaRPr lang="en-IN" sz="2400" b="1" dirty="0"/>
          </a:p>
          <a:p>
            <a:endParaRPr lang="en-IN" sz="2400" b="1" dirty="0"/>
          </a:p>
        </p:txBody>
      </p:sp>
    </p:spTree>
    <p:extLst>
      <p:ext uri="{BB962C8B-B14F-4D97-AF65-F5344CB8AC3E}">
        <p14:creationId xmlns:p14="http://schemas.microsoft.com/office/powerpoint/2010/main" val="62192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042826" y="407803"/>
            <a:ext cx="8554418" cy="816428"/>
          </a:xfrm>
        </p:spPr>
        <p:txBody>
          <a:bodyPr/>
          <a:lstStyle/>
          <a:p>
            <a:r>
              <a:rPr lang="en-US" dirty="0"/>
              <a:t>AWS GLOBAL INFRASTUCTURE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1099019" y="2135071"/>
            <a:ext cx="9993962" cy="2587857"/>
          </a:xfrm>
        </p:spPr>
        <p:txBody>
          <a:bodyPr>
            <a:normAutofit/>
          </a:bodyPr>
          <a:lstStyle/>
          <a:p>
            <a:pPr marL="342900" indent="-342900">
              <a:buFont typeface="Arial" panose="020B0604020202020204" pitchFamily="34" charset="0"/>
              <a:buChar char="•"/>
            </a:pPr>
            <a:r>
              <a:rPr lang="en-US" b="1" dirty="0"/>
              <a:t>AWS Global Infrastructure is the physical foundation behind all AWS services. It includes Regions, Availability Zones, Edge Locations, and Local Zones. These are spread across the world to help deliver AWS services with high speed, better reliability, and low downtime. It’s designed in such a way that even if one part fails, others can still keep running smoothly</a:t>
            </a: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71558"/>
            <a:ext cx="7965461" cy="994164"/>
          </a:xfrm>
        </p:spPr>
        <p:txBody>
          <a:bodyPr/>
          <a:lstStyle/>
          <a:p>
            <a:r>
              <a:rPr lang="en-US" dirty="0"/>
              <a:t>AWS REGIONS</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983062" y="1929511"/>
            <a:ext cx="8442964" cy="3787528"/>
          </a:xfrm>
        </p:spPr>
        <p:txBody>
          <a:bodyPr>
            <a:normAutofit/>
          </a:bodyPr>
          <a:lstStyle/>
          <a:p>
            <a:r>
              <a:rPr lang="en-US" sz="2400" b="1" dirty="0"/>
              <a:t>A Region is a specific location in the world where AWS has its data centers.</a:t>
            </a:r>
          </a:p>
          <a:p>
            <a:r>
              <a:rPr lang="en-US" sz="2400" b="1" dirty="0"/>
              <a:t>Each Region includes multiple data centers, which are called Availability Zones</a:t>
            </a:r>
          </a:p>
          <a:p>
            <a:r>
              <a:rPr lang="en-US" sz="2400" b="1" dirty="0"/>
              <a:t>Regions are completely separate from each other to avoid failures spreading.</a:t>
            </a:r>
          </a:p>
          <a:p>
            <a:r>
              <a:rPr lang="en-US" sz="2400" b="1" dirty="0"/>
              <a:t>We can choose a Region that is closest to our users for better performance.</a:t>
            </a:r>
          </a:p>
          <a:p>
            <a:endParaRPr lang="en-US" sz="2400" b="1" dirty="0"/>
          </a:p>
          <a:p>
            <a:pPr marL="0" indent="0">
              <a:buNone/>
            </a:pPr>
            <a:endParaRPr lang="en-US" sz="2400" b="1" dirty="0"/>
          </a:p>
          <a:p>
            <a:endParaRPr lang="en-US" sz="2400" b="1"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20886" y="387030"/>
            <a:ext cx="7968343" cy="857971"/>
          </a:xfrm>
        </p:spPr>
        <p:txBody>
          <a:bodyPr/>
          <a:lstStyle/>
          <a:p>
            <a:r>
              <a:rPr lang="en-US" dirty="0"/>
              <a:t>Availability zones(</a:t>
            </a:r>
            <a:r>
              <a:rPr lang="en-US" dirty="0" err="1"/>
              <a:t>az</a:t>
            </a:r>
            <a:r>
              <a:rPr lang="en-US" dirty="0"/>
              <a:t>)</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888632" y="1767678"/>
            <a:ext cx="7900597" cy="3979979"/>
          </a:xfrm>
        </p:spPr>
        <p:txBody>
          <a:bodyPr/>
          <a:lstStyle/>
          <a:p>
            <a:pPr marL="342900" indent="-342900">
              <a:buFont typeface="Arial" panose="020B0604020202020204" pitchFamily="34" charset="0"/>
              <a:buChar char="•"/>
            </a:pPr>
            <a:r>
              <a:rPr lang="en-IN" b="1" dirty="0"/>
              <a:t>An Availability Zone is a separate data centre inside a Region.</a:t>
            </a:r>
          </a:p>
          <a:p>
            <a:pPr marL="342900" indent="-342900">
              <a:buFont typeface="Arial" panose="020B0604020202020204" pitchFamily="34" charset="0"/>
              <a:buChar char="•"/>
            </a:pPr>
            <a:r>
              <a:rPr lang="en-US" b="1" dirty="0"/>
              <a:t>Each Region has 2 or more AZs (for backup and high availability).</a:t>
            </a:r>
          </a:p>
          <a:p>
            <a:pPr marL="342900" indent="-342900">
              <a:buFont typeface="Arial" panose="020B0604020202020204" pitchFamily="34" charset="0"/>
              <a:buChar char="•"/>
            </a:pPr>
            <a:r>
              <a:rPr lang="en-US" b="1" dirty="0"/>
              <a:t>AZs are physically separated, but they are connected with fast networks.</a:t>
            </a:r>
          </a:p>
          <a:p>
            <a:pPr marL="342900" indent="-342900">
              <a:buFont typeface="Arial" panose="020B0604020202020204" pitchFamily="34" charset="0"/>
              <a:buChar char="•"/>
            </a:pPr>
            <a:r>
              <a:rPr lang="en-US" b="1" dirty="0"/>
              <a:t>If one AZ has a problem, the others can still keep the service running</a:t>
            </a:r>
          </a:p>
          <a:p>
            <a:pPr marL="342900" indent="-342900">
              <a:buFont typeface="Arial" panose="020B0604020202020204" pitchFamily="34" charset="0"/>
              <a:buChar char="•"/>
            </a:pPr>
            <a:r>
              <a:rPr lang="en-US" b="1" dirty="0"/>
              <a:t>Example AZs  in Mumbai region- ap-south-1a,ap-south-1b,ap-south-1c</a:t>
            </a:r>
          </a:p>
          <a:p>
            <a:pPr marL="342900" indent="-342900">
              <a:buFont typeface="Arial" panose="020B0604020202020204" pitchFamily="34" charset="0"/>
              <a:buChar char="•"/>
            </a:pPr>
            <a:endParaRPr lang="en-US" b="1" dirty="0"/>
          </a:p>
        </p:txBody>
      </p:sp>
      <p:sp>
        <p:nvSpPr>
          <p:cNvPr id="5" name="Rectangle 1">
            <a:extLst>
              <a:ext uri="{FF2B5EF4-FFF2-40B4-BE49-F238E27FC236}">
                <a16:creationId xmlns:a16="http://schemas.microsoft.com/office/drawing/2014/main" id="{9EF08ADA-0135-6CB6-9507-FE09C0AF7988}"/>
              </a:ext>
            </a:extLst>
          </p:cNvPr>
          <p:cNvSpPr>
            <a:spLocks noChangeArrowheads="1"/>
          </p:cNvSpPr>
          <p:nvPr/>
        </p:nvSpPr>
        <p:spPr bwMode="auto">
          <a:xfrm>
            <a:off x="0" y="-1762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7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883927" y="641917"/>
            <a:ext cx="7796464" cy="881363"/>
          </a:xfrm>
        </p:spPr>
        <p:txBody>
          <a:bodyPr/>
          <a:lstStyle/>
          <a:p>
            <a:r>
              <a:rPr lang="en-US" dirty="0"/>
              <a:t>EDGE LOCATION</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171700"/>
            <a:ext cx="8866414" cy="3851665"/>
          </a:xfrm>
        </p:spPr>
        <p:txBody>
          <a:bodyPr>
            <a:normAutofit/>
          </a:bodyPr>
          <a:lstStyle/>
          <a:p>
            <a:pPr marL="342900" indent="-342900">
              <a:buFont typeface="Arial" panose="020B0604020202020204" pitchFamily="34" charset="0"/>
              <a:buChar char="•"/>
            </a:pPr>
            <a:r>
              <a:rPr lang="en-US" sz="2400" b="1" dirty="0"/>
              <a:t>An Edge Location is a mini data center that is placed close to users.</a:t>
            </a:r>
          </a:p>
          <a:p>
            <a:pPr marL="342900" indent="-342900">
              <a:buFont typeface="Arial" panose="020B0604020202020204" pitchFamily="34" charset="0"/>
              <a:buChar char="•"/>
            </a:pPr>
            <a:r>
              <a:rPr lang="en-US" sz="2400" b="1" dirty="0"/>
              <a:t>It is used by Amazon CloudFront (AWS’s CDN service).</a:t>
            </a:r>
          </a:p>
          <a:p>
            <a:pPr marL="342900" indent="-342900">
              <a:buFont typeface="Arial" panose="020B0604020202020204" pitchFamily="34" charset="0"/>
              <a:buChar char="•"/>
            </a:pPr>
            <a:r>
              <a:rPr lang="en-US" sz="2400" b="1" dirty="0"/>
              <a:t>It stores cached data like images, videos, HTML files near users for faster loading</a:t>
            </a:r>
          </a:p>
          <a:p>
            <a:pPr marL="342900" indent="-342900">
              <a:buFont typeface="Arial" panose="020B0604020202020204" pitchFamily="34" charset="0"/>
              <a:buChar char="•"/>
            </a:pPr>
            <a:r>
              <a:rPr lang="en-US" sz="2400" b="1" dirty="0"/>
              <a:t>Helps reduce latency (delay) and improves speed.</a:t>
            </a:r>
          </a:p>
          <a:p>
            <a:pPr marL="342900" indent="-342900">
              <a:buFont typeface="Arial" panose="020B0604020202020204" pitchFamily="34" charset="0"/>
              <a:buChar char="•"/>
            </a:pPr>
            <a:r>
              <a:rPr lang="en-US" sz="2400" dirty="0"/>
              <a:t>T</a:t>
            </a:r>
            <a:r>
              <a:rPr lang="en-US" sz="2400" b="1" dirty="0"/>
              <a:t>here are 400+ Edge Locations around the world.</a:t>
            </a:r>
          </a:p>
        </p:txBody>
      </p:sp>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1135774" y="692943"/>
            <a:ext cx="7631709" cy="799720"/>
          </a:xfrm>
        </p:spPr>
        <p:txBody>
          <a:bodyPr/>
          <a:lstStyle/>
          <a:p>
            <a:r>
              <a:rPr lang="en-US" dirty="0"/>
              <a:t>AWS FREE TIER</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1926771"/>
            <a:ext cx="7631708" cy="4520067"/>
          </a:xfrm>
        </p:spPr>
        <p:txBody>
          <a:bodyPr>
            <a:normAutofit/>
          </a:bodyPr>
          <a:lstStyle/>
          <a:p>
            <a:pPr>
              <a:buFont typeface="Arial" panose="020B0604020202020204" pitchFamily="34" charset="0"/>
              <a:buChar char="•"/>
            </a:pPr>
            <a:r>
              <a:rPr lang="en-US" sz="2400" b="1" dirty="0"/>
              <a:t>Free Tier valid for 12 months for new users</a:t>
            </a:r>
          </a:p>
          <a:p>
            <a:pPr>
              <a:buFont typeface="Arial" panose="020B0604020202020204" pitchFamily="34" charset="0"/>
              <a:buChar char="•"/>
            </a:pPr>
            <a:r>
              <a:rPr lang="en-US" sz="2400" b="1" dirty="0"/>
              <a:t>Includes 750 hours/month EC2 usage</a:t>
            </a:r>
          </a:p>
          <a:p>
            <a:pPr>
              <a:buFont typeface="Arial" panose="020B0604020202020204" pitchFamily="34" charset="0"/>
              <a:buChar char="•"/>
            </a:pPr>
            <a:r>
              <a:rPr lang="en-US" sz="2400" b="1" dirty="0"/>
              <a:t>5 GB S3 storage, 750 hours RDS usage</a:t>
            </a:r>
          </a:p>
          <a:p>
            <a:pPr>
              <a:buFont typeface="Arial" panose="020B0604020202020204" pitchFamily="34" charset="0"/>
              <a:buChar char="•"/>
            </a:pPr>
            <a:r>
              <a:rPr lang="en-IN" sz="2400" b="1" dirty="0"/>
              <a:t>Also includes Lambda, CloudFront etc</a:t>
            </a:r>
            <a:r>
              <a:rPr lang="en-IN" sz="2400" dirty="0"/>
              <a:t>.</a:t>
            </a:r>
          </a:p>
          <a:p>
            <a:pPr>
              <a:buFont typeface="Arial" panose="020B0604020202020204" pitchFamily="34" charset="0"/>
              <a:buChar char="•"/>
            </a:pPr>
            <a:r>
              <a:rPr lang="en-IN" sz="2400" b="1" dirty="0"/>
              <a:t>Explore services without charges</a:t>
            </a:r>
          </a:p>
          <a:p>
            <a:pPr>
              <a:buFont typeface="Arial" panose="020B0604020202020204" pitchFamily="34" charset="0"/>
              <a:buChar char="•"/>
            </a:pPr>
            <a:endParaRPr lang="en-IN" sz="2400"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endParaRPr lang="en-US"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{A4C91FC5-1B4D-4951-9E96-E6ECC2A0457D}tf78438558_win32</Template>
  <TotalTime>1788</TotalTime>
  <Words>1232</Words>
  <Application>Microsoft Office PowerPoint</Application>
  <PresentationFormat>Widescreen</PresentationFormat>
  <Paragraphs>209</Paragraphs>
  <Slides>30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Sabon Next LT</vt:lpstr>
      <vt:lpstr>Custom</vt:lpstr>
      <vt:lpstr>Introduction to AMAZON WEB SERVICES </vt:lpstr>
      <vt:lpstr>agenda</vt:lpstr>
      <vt:lpstr>What is aws?</vt:lpstr>
      <vt:lpstr>Benefits of using aws</vt:lpstr>
      <vt:lpstr>AWS GLOBAL INFRASTUCTURE</vt:lpstr>
      <vt:lpstr>AWS REGIONS</vt:lpstr>
      <vt:lpstr>Availability zones(az)</vt:lpstr>
      <vt:lpstr>EDGE LOCATION</vt:lpstr>
      <vt:lpstr>AWS FREE TIER</vt:lpstr>
      <vt:lpstr>ARCHITECTURE</vt:lpstr>
      <vt:lpstr>Amazon ec2(elastic compute        cloud)</vt:lpstr>
      <vt:lpstr>EC2 use cases</vt:lpstr>
      <vt:lpstr>Aws instance types</vt:lpstr>
      <vt:lpstr>Launching an instance</vt:lpstr>
      <vt:lpstr>PowerPoint Presentation</vt:lpstr>
      <vt:lpstr>PowerPoint Presentation</vt:lpstr>
      <vt:lpstr>PowerPoint Presentation</vt:lpstr>
      <vt:lpstr>Amazon s3(SIMPLE STORAGE SERVICE</vt:lpstr>
      <vt:lpstr>Buckets</vt:lpstr>
      <vt:lpstr>OBJECTS</vt:lpstr>
      <vt:lpstr>USE cases</vt:lpstr>
      <vt:lpstr>S3 UI</vt:lpstr>
      <vt:lpstr>PowerPoint Presentation</vt:lpstr>
      <vt:lpstr>PowerPoint Presentation</vt:lpstr>
      <vt:lpstr>IAM(IDEnTITY ACCESS MANAGEMENT)</vt:lpstr>
      <vt:lpstr>IAM USERS</vt:lpstr>
      <vt:lpstr>IAM roles</vt:lpstr>
      <vt:lpstr>IAM POLICIES</vt:lpstr>
      <vt:lpstr>IAM permissions</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Rajnish Anand</dc:creator>
  <cp:lastModifiedBy>Rajnish Anand</cp:lastModifiedBy>
  <cp:revision>1</cp:revision>
  <dcterms:created xsi:type="dcterms:W3CDTF">2025-08-06T11:05:41Z</dcterms:created>
  <dcterms:modified xsi:type="dcterms:W3CDTF">2025-08-12T07:47:46Z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